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2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65" r:id="rId1"/>
    <p:sldMasterId id="2147483866" r:id="rId2"/>
    <p:sldMasterId id="2147483867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embeddedFontLst>
    <p:embeddedFont>
      <p:font typeface="Helvetica Neue" panose="020B060402020202020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SemiBold" panose="000007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A36D6D-2929-4C8E-88A7-319F27BA45D2}">
  <a:tblStyle styleId="{59A36D6D-2929-4C8E-88A7-319F27BA45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200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2.fntdata"/><Relationship Id="rId5" Type="http://schemas.openxmlformats.org/officeDocument/2006/relationships/slide" Target="slides/slide2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0c18f00855_6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0c18f00855_6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745dc3eb6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745dc3eb65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g35a49f87527_1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6" name="Google Shape;1536;g35a49f87527_1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building a business a clear path on what certs are required to do the following for hte partner,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35a49f87527_1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35a49f87527_1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1490f0bd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31490f0bd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-Our Partners’ Technical Services engineers have free digital learning to educate themselves at their own pace to learn how to install and operate, and support our products.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-We also have instructor led training courses to with guided lab activities to prepare Partner deployment engineers to install our solutions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-ILTs are for the engineer certifications and Authorized Partner Services (APS) partners that participate in Shadow Deployments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-Advance Training will be digital training provided to cover specific Deployment and Support use-cases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3129e698ab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3129e698ab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366ef86dbb7_6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366ef86dbb7_6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366ef86dbb7_6_1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2" name="Google Shape;1732;g366ef86dbb7_6_1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light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dark">
  <p:cSld name="TITLE_1_1_1_3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1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Google Shape;102;p11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11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ection Divider">
  <p:cSld name="SECTION_HEADER_2_1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03" name="Google Shape;703;p102"/>
          <p:cNvPicPr preferRelativeResize="0"/>
          <p:nvPr/>
        </p:nvPicPr>
        <p:blipFill rotWithShape="1">
          <a:blip r:embed="rId2">
            <a:alphaModFix/>
          </a:blip>
          <a:srcRect l="10963" t="21007" r="13479" b="36680"/>
          <a:stretch/>
        </p:blipFill>
        <p:spPr>
          <a:xfrm>
            <a:off x="-39687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2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05" name="Google Shape;705;p10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3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06" name="Google Shape;70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light">
  <p:cSld name="TITLE_AND_TWO_COLUMNS_2_2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03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10" name="Google Shape;710;p10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11" name="Google Shape;711;p103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12" name="Google Shape;712;p10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10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10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15" name="Google Shape;715;p10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light">
  <p:cSld name="TITLE_ONLY_2_2"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0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18" name="Google Shape;718;p10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10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10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1" name="Google Shape;721;p1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light">
  <p:cSld name="BLANK_3_2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0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10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5" name="Google Shape;725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0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0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8" name="Google Shape;72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ide Bar Title - light">
  <p:cSld name="BLANK_2_1_1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31" name="Google Shape;731;p106"/>
          <p:cNvPicPr preferRelativeResize="0"/>
          <p:nvPr/>
        </p:nvPicPr>
        <p:blipFill rotWithShape="1">
          <a:blip r:embed="rId2">
            <a:alphaModFix amt="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6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06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4" name="Google Shape;734;p106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5" name="Google Shape;735;p106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736" name="Google Shape;736;p106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37" name="Google Shape;73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6" y="4779187"/>
            <a:ext cx="1806674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dark">
  <p:cSld name="TITLE_AND_TWO_COLUMNS_2_1_1">
    <p:bg>
      <p:bgPr>
        <a:solidFill>
          <a:schemeClr val="dk1"/>
        </a:solidFill>
        <a:effectLst/>
      </p:bgPr>
    </p:bg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7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0" name="Google Shape;740;p10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1" name="Google Shape;741;p107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2" name="Google Shape;742;p10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0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0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5" name="Google Shape;745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dark">
  <p:cSld name="TITLE_ONLY_2_1_1">
    <p:bg>
      <p:bgPr>
        <a:solidFill>
          <a:schemeClr val="dk1"/>
        </a:solidFill>
        <a:effectLst/>
      </p:bgPr>
    </p:bg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0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10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0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0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1" name="Google Shape;751;p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dark">
  <p:cSld name="BLANK_3_1_1">
    <p:bg>
      <p:bgPr>
        <a:solidFill>
          <a:schemeClr val="dk1"/>
        </a:solid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0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55" name="Google Shape;755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ection Divider">
  <p:cSld name="SECTION_HEADER_2_1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1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58" name="Google Shape;758;p110"/>
          <p:cNvPicPr preferRelativeResize="0"/>
          <p:nvPr/>
        </p:nvPicPr>
        <p:blipFill rotWithShape="1">
          <a:blip r:embed="rId2">
            <a:alphaModFix/>
          </a:blip>
          <a:srcRect l="5994" t="10372" r="6362" b="40538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110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760" name="Google Shape;760;p11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428625" dist="19050" dir="5400000" algn="bl" rotWithShape="0">
              <a:schemeClr val="accent4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761" name="Google Shape;76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11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light">
  <p:cSld name="TITLE_AND_TWO_COLUMNS_2_3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1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65" name="Google Shape;765;p11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111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67" name="Google Shape;767;p11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1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1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0" name="Google Shape;770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ection Divider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12"/>
          <p:cNvPicPr preferRelativeResize="0"/>
          <p:nvPr/>
        </p:nvPicPr>
        <p:blipFill rotWithShape="1">
          <a:blip r:embed="rId2">
            <a:alphaModFix/>
          </a:blip>
          <a:srcRect l="8387" r="12032" b="39191"/>
          <a:stretch/>
        </p:blipFill>
        <p:spPr>
          <a:xfrm>
            <a:off x="-39688" y="0"/>
            <a:ext cx="91837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2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8" name="Google Shape;11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light">
  <p:cSld name="TITLE_ONLY_2_3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1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73" name="Google Shape;773;p11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1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1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76" name="Google Shape;776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light">
  <p:cSld name="BLANK_3_3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1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80" name="Google Shape;780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ide Bar Title - light">
  <p:cSld name="BLANK_2_1_2"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83" name="Google Shape;783;p114"/>
          <p:cNvPicPr preferRelativeResize="0"/>
          <p:nvPr/>
        </p:nvPicPr>
        <p:blipFill rotWithShape="1">
          <a:blip r:embed="rId2">
            <a:alphaModFix amt="5000"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14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14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6" name="Google Shape;786;p114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7" name="Google Shape;787;p114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788" name="Google Shape;788;p114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789" name="Google Shape;78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312"/>
            <a:ext cx="1850552" cy="17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dark">
  <p:cSld name="TITLE_AND_TWO_COLUMNS_2_1_2">
    <p:bg>
      <p:bgPr>
        <a:solidFill>
          <a:schemeClr val="dk1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15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2" name="Google Shape;792;p11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3" name="Google Shape;793;p115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4" name="Google Shape;794;p11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1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1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97" name="Google Shape;797;p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dark">
  <p:cSld name="TITLE_ONLY_2_1_2">
    <p:bg>
      <p:bgPr>
        <a:solidFill>
          <a:schemeClr val="dk1"/>
        </a:solidFill>
        <a:effectLst/>
      </p:bgPr>
    </p:bg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1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00" name="Google Shape;800;p11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1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1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3" name="Google Shape;803;p1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dark">
  <p:cSld name="BLANK_3_1_2">
    <p:bg>
      <p:bgPr>
        <a:solidFill>
          <a:schemeClr val="dk1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1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1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07" name="Google Shape;807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ection Divider">
  <p:cSld name="SECTION_HEADER_2_1_1_1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1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10" name="Google Shape;810;p118"/>
          <p:cNvPicPr preferRelativeResize="0"/>
          <p:nvPr/>
        </p:nvPicPr>
        <p:blipFill rotWithShape="1">
          <a:blip r:embed="rId2">
            <a:alphaModFix/>
          </a:blip>
          <a:srcRect l="2171" t="15283" r="2180" b="31145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118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12" name="Google Shape;812;p11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813" name="Google Shape;81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p11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light">
  <p:cSld name="TITLE_AND_TWO_COLUMNS_2_4"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9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17" name="Google Shape;817;p11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19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19" name="Google Shape;819;p11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1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1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2" name="Google Shape;822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light">
  <p:cSld name="TITLE_ONLY_2_4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2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12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2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2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8" name="Google Shape;828;p1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light">
  <p:cSld name="BLANK_3_4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2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2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32" name="Google Shape;832;p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light">
  <p:cSld name="TITLE_AND_TWO_COLUMNS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ide Bar Title - light">
  <p:cSld name="BLANK_2_1_3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35" name="Google Shape;835;p122"/>
          <p:cNvPicPr preferRelativeResize="0"/>
          <p:nvPr/>
        </p:nvPicPr>
        <p:blipFill rotWithShape="1">
          <a:blip r:embed="rId2">
            <a:alphaModFix amt="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22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22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8" name="Google Shape;838;p122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9" name="Google Shape;839;p122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840" name="Google Shape;840;p122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41" name="Google Shape;841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188"/>
            <a:ext cx="1795651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dark">
  <p:cSld name="TITLE_AND_TWO_COLUMNS_2_1_3">
    <p:bg>
      <p:bgPr>
        <a:solidFill>
          <a:schemeClr val="dk1"/>
        </a:solidFill>
        <a:effectLst/>
      </p:bgPr>
    </p:bg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23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4" name="Google Shape;844;p12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5" name="Google Shape;845;p123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6" name="Google Shape;846;p12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12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848;p12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49" name="Google Shape;849;p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dark">
  <p:cSld name="TITLE_ONLY_2_1_3">
    <p:bg>
      <p:bgPr>
        <a:solidFill>
          <a:schemeClr val="dk1"/>
        </a:solidFill>
        <a:effectLst/>
      </p:bgPr>
    </p:bg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2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52" name="Google Shape;852;p12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2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854;p12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5" name="Google Shape;855;p1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dark">
  <p:cSld name="BLANK_3_1_3">
    <p:bg>
      <p:bgPr>
        <a:solidFill>
          <a:schemeClr val="dk1"/>
        </a:solidFill>
        <a:effectLst/>
      </p:bgPr>
    </p:bg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2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12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9" name="Google Shape;859;p1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light" type="tx">
  <p:cSld name="TITLE_AND_BODY"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2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2" name="Google Shape;862;p126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863" name="Google Shape;863;p12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light" type="titleOnly">
  <p:cSld name="TITLE_ONLY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2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ide Bar Title - light">
  <p:cSld name="BLANK_2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2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69" name="Google Shape;869;p128"/>
          <p:cNvPicPr preferRelativeResize="0"/>
          <p:nvPr/>
        </p:nvPicPr>
        <p:blipFill rotWithShape="1">
          <a:blip r:embed="rId2">
            <a:alphaModFix amt="7000"/>
          </a:blip>
          <a:srcRect r="37374" b="5926"/>
          <a:stretch/>
        </p:blipFill>
        <p:spPr>
          <a:xfrm>
            <a:off x="4749215" y="304800"/>
            <a:ext cx="43948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128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1" name="Google Shape;87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6060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28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3" name="Google Shape;873;p128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128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light">
  <p:cSld name="TITLE_2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2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77" name="Google Shape;877;p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129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129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129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81" name="Google Shape;881;p129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2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dark">
  <p:cSld name="TITLE_2_1"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30"/>
          <p:cNvSpPr/>
          <p:nvPr/>
        </p:nvSpPr>
        <p:spPr>
          <a:xfrm>
            <a:off x="-39687" y="-30075"/>
            <a:ext cx="9183600" cy="51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885" name="Google Shape;885;p130"/>
          <p:cNvSpPr/>
          <p:nvPr/>
        </p:nvSpPr>
        <p:spPr>
          <a:xfrm>
            <a:off x="-39687" y="-30075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86" name="Google Shape;886;p130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30"/>
          <p:cNvSpPr/>
          <p:nvPr/>
        </p:nvSpPr>
        <p:spPr>
          <a:xfrm>
            <a:off x="-39687" y="1639925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88" name="Google Shape;888;p130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130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130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1" name="Google Shape;891;p130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2" name="Google Shape;892;p13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light">
  <p:cSld name="TITLE_1_2_2"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1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895" name="Google Shape;895;p1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131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31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31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99" name="Google Shape;899;p131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0" name="Google Shape;900;p13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light">
  <p:cSld name="ONE_COLUMN_TEXT_2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" name="Google Shape;130;p1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dark">
  <p:cSld name="TITLE_1_2_3_2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32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03" name="Google Shape;903;p132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04" name="Google Shape;904;p132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132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06" name="Google Shape;906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32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132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9" name="Google Shape;909;p132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0" name="Google Shape;910;p13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light">
  <p:cSld name="TITLE_1_1_2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3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13" name="Google Shape;913;p1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33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33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33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7" name="Google Shape;917;p133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8" name="Google Shape;918;p13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dark">
  <p:cSld name="TITLE_1_2_3_1_2"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34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21" name="Google Shape;921;p134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22" name="Google Shape;922;p134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34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24" name="Google Shape;924;p134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25" name="Google Shape;925;p134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6" name="Google Shape;926;p134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7" name="Google Shape;927;p134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8" name="Google Shape;928;p13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light">
  <p:cSld name="TITLE_1_1_1_4"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3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31" name="Google Shape;931;p1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35"/>
          <p:cNvPicPr preferRelativeResize="0"/>
          <p:nvPr/>
        </p:nvPicPr>
        <p:blipFill rotWithShape="1">
          <a:blip r:embed="rId3">
            <a:alphaModFix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35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35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5" name="Google Shape;935;p135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6" name="Google Shape;936;p13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dark">
  <p:cSld name="TITLE_1_2_3_1_1_1"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136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39" name="Google Shape;939;p136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0" name="Google Shape;940;p136"/>
          <p:cNvPicPr preferRelativeResize="0"/>
          <p:nvPr/>
        </p:nvPicPr>
        <p:blipFill rotWithShape="1">
          <a:blip r:embed="rId2">
            <a:alphaModFix amt="75000"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136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2" name="Google Shape;942;p136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136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36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5" name="Google Shape;945;p136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6" name="Google Shape;946;p13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light">
  <p:cSld name="TITLE_1_1_1_3_2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37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49" name="Google Shape;949;p1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37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37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37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3" name="Google Shape;953;p137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4" name="Google Shape;954;p13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dark">
  <p:cSld name="TITLE_1_1_1_3_1_1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38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57" name="Google Shape;957;p138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38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959" name="Google Shape;959;p138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60" name="Google Shape;960;p138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138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962" name="Google Shape;962;p138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38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38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5" name="Google Shape;965;p138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6" name="Google Shape;966;p13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8" name="Google Shape;968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39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39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1" name="Google Shape;971;p139"/>
          <p:cNvSpPr txBox="1">
            <a:spLocks noGrp="1"/>
          </p:cNvSpPr>
          <p:nvPr>
            <p:ph type="subTitle" idx="1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972" name="Google Shape;97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39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4" name="Google Shape;974;p139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75" name="Google Shape;975;p13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with Side Graphic - light">
  <p:cSld name="TITLE_AND_BODY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80" name="Google Shape;980;p14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1" name="Google Shape;981;p1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s_Text_Two Line Header 1">
  <p:cSld name="6 Images_Text_Two Line Header_1"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43"/>
          <p:cNvSpPr txBox="1">
            <a:spLocks noGrp="1"/>
          </p:cNvSpPr>
          <p:nvPr>
            <p:ph type="title"/>
          </p:nvPr>
        </p:nvSpPr>
        <p:spPr>
          <a:xfrm>
            <a:off x="247904" y="355087"/>
            <a:ext cx="5003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75" rIns="109725" bIns="548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4" name="Google Shape;984;p143"/>
          <p:cNvSpPr txBox="1">
            <a:spLocks noGrp="1"/>
          </p:cNvSpPr>
          <p:nvPr>
            <p:ph type="subTitle" idx="1"/>
          </p:nvPr>
        </p:nvSpPr>
        <p:spPr>
          <a:xfrm>
            <a:off x="228273" y="1301675"/>
            <a:ext cx="5595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985" name="Google Shape;985;p143"/>
          <p:cNvCxnSpPr/>
          <p:nvPr/>
        </p:nvCxnSpPr>
        <p:spPr>
          <a:xfrm>
            <a:off x="363193" y="370157"/>
            <a:ext cx="372900" cy="0"/>
          </a:xfrm>
          <a:prstGeom prst="straightConnector1">
            <a:avLst/>
          </a:prstGeom>
          <a:noFill/>
          <a:ln w="38100" cap="flat" cmpd="sng">
            <a:solidFill>
              <a:srgbClr val="FA5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6" name="Google Shape;986;p143"/>
          <p:cNvSpPr txBox="1">
            <a:spLocks noGrp="1"/>
          </p:cNvSpPr>
          <p:nvPr>
            <p:ph type="sldNum" idx="12"/>
          </p:nvPr>
        </p:nvSpPr>
        <p:spPr>
          <a:xfrm>
            <a:off x="8935032" y="4940249"/>
            <a:ext cx="26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A7B17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light" type="title">
  <p:cSld name="TITLE"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4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45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6" name="Google Shape;996;p145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997" name="Google Shape;997;p1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45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9" name="Google Shape;999;p14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00" name="Google Shape;1000;p145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45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dark">
  <p:cSld name="TITLE_3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4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04" name="Google Shape;1004;p146"/>
          <p:cNvSpPr/>
          <p:nvPr/>
        </p:nvSpPr>
        <p:spPr>
          <a:xfrm>
            <a:off x="-39687" y="0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05" name="Google Shape;1005;p146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46"/>
          <p:cNvSpPr/>
          <p:nvPr/>
        </p:nvSpPr>
        <p:spPr>
          <a:xfrm>
            <a:off x="-39687" y="1600200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07" name="Google Shape;1007;p146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8" name="Google Shape;1008;p146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009" name="Google Shape;1009;p146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0" name="Google Shape;1010;p146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11" name="Google Shape;1011;p14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2" name="Google Shape;1012;p146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light">
  <p:cSld name="TITLE_1_2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47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15" name="Google Shape;1015;p147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6" name="Google Shape;1016;p147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17" name="Google Shape;1017;p147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18" name="Google Shape;1018;p147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9" name="Google Shape;1019;p1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47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p14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dark">
  <p:cSld name="TITLE_1_2_3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48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24" name="Google Shape;1024;p148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25" name="Google Shape;1025;p148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48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27" name="Google Shape;1027;p148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8" name="Google Shape;1028;p148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9" name="Google Shape;1029;p148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0" name="Google Shape;1030;p148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1" name="Google Shape;1031;p1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4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Slide - light">
  <p:cSld name="TITLE_1_1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35" name="Google Shape;1035;p149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36" name="Google Shape;1036;p149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7" name="Google Shape;1037;p149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49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1039" name="Google Shape;1039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49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4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1 - dark">
  <p:cSld name="TITLE_1_2_3_1"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50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44" name="Google Shape;1044;p150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45" name="Google Shape;1045;p150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150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47" name="Google Shape;1047;p150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8" name="Google Shape;1048;p150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9" name="Google Shape;1049;p150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0" name="Google Shape;1050;p150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1" name="Google Shape;1051;p150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5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light">
  <p:cSld name="TITLE_1_1_1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51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55" name="Google Shape;1055;p151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0317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56" name="Google Shape;1056;p151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57" name="Google Shape;1057;p151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8" name="Google Shape;1058;p1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15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60" name="Google Shape;1060;p151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1061" name="Google Shape;1061;p151"/>
          <p:cNvPicPr preferRelativeResize="0"/>
          <p:nvPr/>
        </p:nvPicPr>
        <p:blipFill rotWithShape="1">
          <a:blip r:embed="rId3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dark">
  <p:cSld name="TITLE_1_2_3_1_1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2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64" name="Google Shape;1064;p152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65" name="Google Shape;1065;p152"/>
          <p:cNvPicPr preferRelativeResize="0"/>
          <p:nvPr/>
        </p:nvPicPr>
        <p:blipFill rotWithShape="1">
          <a:blip r:embed="rId2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52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67" name="Google Shape;1067;p152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8" name="Google Shape;1068;p152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9" name="Google Shape;1069;p152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070" name="Google Shape;1070;p152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1" name="Google Shape;1071;p152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15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light">
  <p:cSld name="BLANK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light">
  <p:cSld name="TITLE_1_1_1_3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5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75" name="Google Shape;1075;p153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6" name="Google Shape;1076;p153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77" name="Google Shape;1077;p153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078" name="Google Shape;1078;p153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9" name="Google Shape;1079;p1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53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15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dark">
  <p:cSld name="TITLE_1_1_1_3_1"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54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84" name="Google Shape;1084;p154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p154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86" name="Google Shape;1086;p154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87" name="Google Shape;1087;p154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54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89" name="Google Shape;1089;p154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0" name="Google Shape;1090;p154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1" name="Google Shape;1091;p154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2" name="Google Shape;1092;p154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15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4" name="Google Shape;1094;p154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ection Divider" type="secHead">
  <p:cSld name="SECTION_HEADER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5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097" name="Google Shape;1097;p155"/>
          <p:cNvPicPr preferRelativeResize="0"/>
          <p:nvPr/>
        </p:nvPicPr>
        <p:blipFill rotWithShape="1">
          <a:blip r:embed="rId2">
            <a:alphaModFix/>
          </a:blip>
          <a:srcRect l="8387" r="12032" b="39191"/>
          <a:stretch/>
        </p:blipFill>
        <p:spPr>
          <a:xfrm>
            <a:off x="-39688" y="0"/>
            <a:ext cx="91837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55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099" name="Google Shape;1099;p15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00" name="Google Shape;1100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15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light">
  <p:cSld name="TITLE_AND_TWO_COLUMNS_3"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56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04" name="Google Shape;1104;p15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05" name="Google Shape;1105;p156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06" name="Google Shape;1106;p15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light">
  <p:cSld name="ONE_COLUMN_TEXT_2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7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09" name="Google Shape;1109;p15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10" name="Google Shape;1110;p157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11" name="Google Shape;1111;p157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12" name="Google Shape;1112;p15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with Side Graphic - light">
  <p:cSld name="TITLE_AND_BODY_1_1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5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15" name="Google Shape;1115;p158"/>
          <p:cNvSpPr txBox="1">
            <a:spLocks noGrp="1"/>
          </p:cNvSpPr>
          <p:nvPr>
            <p:ph type="body" idx="1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16" name="Google Shape;1116;p15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light">
  <p:cSld name="BLANK_4"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dark">
  <p:cSld name="TITLE_AND_BODY_2_1">
    <p:bg>
      <p:bgPr>
        <a:solidFill>
          <a:schemeClr val="dk1"/>
        </a:solidFill>
        <a:effectLst/>
      </p:bgPr>
    </p:bg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6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0" name="Google Shape;1120;p160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1" name="Google Shape;1121;p16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dark">
  <p:cSld name="TITLE_AND_TWO_COLUMNS_1_1">
    <p:bg>
      <p:bgPr>
        <a:solidFill>
          <a:schemeClr val="dk1"/>
        </a:solidFill>
        <a:effectLst/>
      </p:bgPr>
    </p:bg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61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4" name="Google Shape;1124;p16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5" name="Google Shape;1125;p161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6" name="Google Shape;1126;p16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dark">
  <p:cSld name="ONE_COLUMN_TEXT_1_1">
    <p:bg>
      <p:bgPr>
        <a:solidFill>
          <a:schemeClr val="dk1"/>
        </a:solidFill>
        <a:effectLst/>
      </p:bgPr>
    </p:bg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62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9" name="Google Shape;1129;p16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162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1" name="Google Shape;1131;p162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2" name="Google Shape;1132;p16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dark">
  <p:cSld name="TITLE_AND_BODY_2_1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dark">
  <p:cSld name="TITLE_ONLY_1_1">
    <p:bg>
      <p:bgPr>
        <a:solidFill>
          <a:schemeClr val="dk1"/>
        </a:solidFill>
        <a:effectLst/>
      </p:bgPr>
    </p:bg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6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p16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dark">
  <p:cSld name="BLANK_1_1">
    <p:bg>
      <p:bgPr>
        <a:solidFill>
          <a:schemeClr val="dk1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ection Divider">
  <p:cSld name="SECTION_HEADER_2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6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139" name="Google Shape;1139;p165"/>
          <p:cNvPicPr preferRelativeResize="0"/>
          <p:nvPr/>
        </p:nvPicPr>
        <p:blipFill rotWithShape="1">
          <a:blip r:embed="rId2">
            <a:alphaModFix/>
          </a:blip>
          <a:srcRect l="7122" t="19361" r="2265" b="29887"/>
          <a:stretch/>
        </p:blipFill>
        <p:spPr>
          <a:xfrm>
            <a:off x="-39750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165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41" name="Google Shape;1141;p16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42" name="Google Shape;114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16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light">
  <p:cSld name="TITLE_AND_TWO_COLUMNS_2"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66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6" name="Google Shape;1146;p16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47" name="Google Shape;1147;p166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48" name="Google Shape;1148;p16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16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16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1" name="Google Shape;1151;p1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light">
  <p:cSld name="TITLE_ONLY_2"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6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54" name="Google Shape;1154;p16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16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16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57" name="Google Shape;1157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light">
  <p:cSld name="BLANK_3"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6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16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61" name="Google Shape;1161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ide Bar Title - light">
  <p:cSld name="BLANK_2_1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6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64" name="Google Shape;1164;p169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169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6" name="Google Shape;1166;p169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7" name="Google Shape;1167;p169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pic>
        <p:nvPicPr>
          <p:cNvPr id="1168" name="Google Shape;1168;p1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938" y="4779188"/>
            <a:ext cx="1795000" cy="1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69"/>
          <p:cNvPicPr preferRelativeResize="0"/>
          <p:nvPr/>
        </p:nvPicPr>
        <p:blipFill rotWithShape="1">
          <a:blip r:embed="rId3">
            <a:alphaModFix amt="5000"/>
          </a:blip>
          <a:srcRect r="15661" b="17409"/>
          <a:stretch/>
        </p:blipFill>
        <p:spPr>
          <a:xfrm>
            <a:off x="4544688" y="338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69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dark">
  <p:cSld name="TITLE_AND_TWO_COLUMNS_2_1">
    <p:bg>
      <p:bgPr>
        <a:solidFill>
          <a:schemeClr val="dk1"/>
        </a:solidFill>
        <a:effectLst/>
      </p:bgPr>
    </p:bg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70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3" name="Google Shape;1173;p17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4" name="Google Shape;1174;p170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5" name="Google Shape;1175;p17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17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17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8" name="Google Shape;1178;p1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dark">
  <p:cSld name="TITLE_ONLY_2_1">
    <p:bg>
      <p:bgPr>
        <a:solidFill>
          <a:schemeClr val="dk1"/>
        </a:solidFill>
        <a:effectLst/>
      </p:bgPr>
    </p:bg>
    <p:spTree>
      <p:nvGrpSpPr>
        <p:cNvPr id="1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7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1" name="Google Shape;1181;p17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17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3" name="Google Shape;1183;p17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4" name="Google Shape;1184;p17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dark">
  <p:cSld name="BLANK_3_1">
    <p:bg>
      <p:bgPr>
        <a:solidFill>
          <a:schemeClr val="dk1"/>
        </a:solidFill>
        <a:effectLst/>
      </p:bgPr>
    </p:bg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7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7" name="Google Shape;1187;p17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88" name="Google Shape;1188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dark">
  <p:cSld name="TITLE_AND_TWO_COLUMNS_1_1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ection Divider">
  <p:cSld name="SECTION_HEADER_2_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7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191" name="Google Shape;1191;p173"/>
          <p:cNvPicPr preferRelativeResize="0"/>
          <p:nvPr/>
        </p:nvPicPr>
        <p:blipFill rotWithShape="1">
          <a:blip r:embed="rId2">
            <a:alphaModFix/>
          </a:blip>
          <a:srcRect l="10963" t="21007" r="13479" b="36680"/>
          <a:stretch/>
        </p:blipFill>
        <p:spPr>
          <a:xfrm>
            <a:off x="-39687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73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193" name="Google Shape;1193;p1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3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94" name="Google Shape;119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7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light">
  <p:cSld name="TITLE_AND_TWO_COLUMNS_2_2">
    <p:spTree>
      <p:nvGrpSpPr>
        <p:cNvPr id="1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74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198" name="Google Shape;1198;p17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9" name="Google Shape;1199;p174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00" name="Google Shape;1200;p17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1" name="Google Shape;1201;p17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17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3" name="Google Shape;1203;p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light">
  <p:cSld name="TITLE_ONLY_2_2"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p17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06" name="Google Shape;1206;p17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17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17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09" name="Google Shape;1209;p1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light">
  <p:cSld name="BLANK_3_2"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17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3" name="Google Shape;1213;p1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17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17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16" name="Google Shape;1216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ide Bar Title - light">
  <p:cSld name="BLANK_2_1_1">
    <p:spTree>
      <p:nvGrpSpPr>
        <p:cNvPr id="1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77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19" name="Google Shape;1219;p177"/>
          <p:cNvPicPr preferRelativeResize="0"/>
          <p:nvPr/>
        </p:nvPicPr>
        <p:blipFill rotWithShape="1">
          <a:blip r:embed="rId2">
            <a:alphaModFix amt="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p177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177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2" name="Google Shape;1222;p177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3" name="Google Shape;1223;p177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1224" name="Google Shape;1224;p177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25" name="Google Shape;122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6" y="4779187"/>
            <a:ext cx="1806674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dark">
  <p:cSld name="TITLE_AND_TWO_COLUMNS_2_1_1">
    <p:bg>
      <p:bgPr>
        <a:solidFill>
          <a:schemeClr val="dk1"/>
        </a:solidFill>
        <a:effectLst/>
      </p:bgPr>
    </p:bg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78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8" name="Google Shape;1228;p17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9" name="Google Shape;1229;p178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0" name="Google Shape;1230;p17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17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2" name="Google Shape;1232;p17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3" name="Google Shape;1233;p1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dark">
  <p:cSld name="TITLE_ONLY_2_1_1">
    <p:bg>
      <p:bgPr>
        <a:solidFill>
          <a:schemeClr val="dk1"/>
        </a:soli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7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6" name="Google Shape;1236;p17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7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8" name="Google Shape;1238;p17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39" name="Google Shape;1239;p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dark">
  <p:cSld name="BLANK_3_1_1">
    <p:bg>
      <p:bgPr>
        <a:solidFill>
          <a:schemeClr val="dk1"/>
        </a:solidFill>
        <a:effectLst/>
      </p:bgPr>
    </p:bg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8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18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3" name="Google Shape;1243;p1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ection Divider">
  <p:cSld name="SECTION_HEADER_2_1_1"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81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46" name="Google Shape;1246;p181"/>
          <p:cNvPicPr preferRelativeResize="0"/>
          <p:nvPr/>
        </p:nvPicPr>
        <p:blipFill rotWithShape="1">
          <a:blip r:embed="rId2">
            <a:alphaModFix/>
          </a:blip>
          <a:srcRect l="5994" t="10372" r="6362" b="40538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81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248" name="Google Shape;1248;p18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428625" dist="19050" dir="5400000" algn="bl" rotWithShape="0">
              <a:schemeClr val="accent4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49" name="Google Shape;1249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8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light">
  <p:cSld name="TITLE_AND_TWO_COLUMNS_2_3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82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53" name="Google Shape;1253;p18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182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255" name="Google Shape;1255;p18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6" name="Google Shape;1256;p18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8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58" name="Google Shape;1258;p1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dark">
  <p:cSld name="ONE_COLUMN_TEXT_1_1">
    <p:bg>
      <p:bgPr>
        <a:solidFill>
          <a:schemeClr val="dk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light">
  <p:cSld name="TITLE_ONLY_2_3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8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1" name="Google Shape;1261;p18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18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18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4" name="Google Shape;1264;p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light">
  <p:cSld name="BLANK_3_3"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8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7" name="Google Shape;1267;p18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8" name="Google Shape;1268;p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ide Bar Title - light">
  <p:cSld name="BLANK_2_1_2"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8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71" name="Google Shape;1271;p185"/>
          <p:cNvPicPr preferRelativeResize="0"/>
          <p:nvPr/>
        </p:nvPicPr>
        <p:blipFill rotWithShape="1">
          <a:blip r:embed="rId2">
            <a:alphaModFix amt="5000"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185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185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4" name="Google Shape;1274;p185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5" name="Google Shape;1275;p185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1276" name="Google Shape;1276;p185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77" name="Google Shape;1277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312"/>
            <a:ext cx="1850552" cy="17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dark">
  <p:cSld name="TITLE_AND_TWO_COLUMNS_2_1_2">
    <p:bg>
      <p:bgPr>
        <a:solidFill>
          <a:schemeClr val="dk1"/>
        </a:solidFill>
        <a:effectLst/>
      </p:bgPr>
    </p:bg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86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0" name="Google Shape;1280;p18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1" name="Google Shape;1281;p186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2" name="Google Shape;1282;p18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3" name="Google Shape;1283;p18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4" name="Google Shape;1284;p18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85" name="Google Shape;1285;p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dark">
  <p:cSld name="TITLE_ONLY_2_1_2">
    <p:bg>
      <p:bgPr>
        <a:solidFill>
          <a:schemeClr val="dk1"/>
        </a:solidFill>
        <a:effectLst/>
      </p:bgPr>
    </p:bg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8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8" name="Google Shape;1288;p18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9" name="Google Shape;1289;p18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0" name="Google Shape;1290;p18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1" name="Google Shape;1291;p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dark">
  <p:cSld name="BLANK_3_1_2">
    <p:bg>
      <p:bgPr>
        <a:solidFill>
          <a:schemeClr val="dk1"/>
        </a:solidFill>
        <a:effectLst/>
      </p:bgPr>
    </p:bg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p18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18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95" name="Google Shape;1295;p1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ection Divider">
  <p:cSld name="SECTION_HEADER_2_1_1_1"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8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298" name="Google Shape;1298;p189"/>
          <p:cNvPicPr preferRelativeResize="0"/>
          <p:nvPr/>
        </p:nvPicPr>
        <p:blipFill rotWithShape="1">
          <a:blip r:embed="rId2">
            <a:alphaModFix/>
          </a:blip>
          <a:srcRect l="2171" t="15283" r="2180" b="31145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9" name="Google Shape;1299;p189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300" name="Google Shape;1300;p18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301" name="Google Shape;130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8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light">
  <p:cSld name="TITLE_AND_TWO_COLUMNS_2_4"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90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5" name="Google Shape;1305;p19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06" name="Google Shape;1306;p190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07" name="Google Shape;1307;p19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8" name="Google Shape;1308;p19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19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0" name="Google Shape;1310;p1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light">
  <p:cSld name="TITLE_ONLY_2_4"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9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13" name="Google Shape;1313;p19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4" name="Google Shape;1314;p19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5" name="Google Shape;1315;p19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16" name="Google Shape;1316;p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light">
  <p:cSld name="BLANK_3_4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9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9" name="Google Shape;1319;p19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20" name="Google Shape;1320;p19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dark">
  <p:cSld name="TITLE_ONLY_1_1">
    <p:bg>
      <p:bgPr>
        <a:solidFill>
          <a:schemeClr val="dk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ide Bar Title - light">
  <p:cSld name="BLANK_2_1_3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9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23" name="Google Shape;1323;p193"/>
          <p:cNvPicPr preferRelativeResize="0"/>
          <p:nvPr/>
        </p:nvPicPr>
        <p:blipFill rotWithShape="1">
          <a:blip r:embed="rId2">
            <a:alphaModFix amt="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93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193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6" name="Google Shape;1326;p193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27" name="Google Shape;1327;p193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1328" name="Google Shape;1328;p193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29" name="Google Shape;1329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188"/>
            <a:ext cx="1795651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dark">
  <p:cSld name="TITLE_AND_TWO_COLUMNS_2_1_3">
    <p:bg>
      <p:bgPr>
        <a:solidFill>
          <a:schemeClr val="dk1"/>
        </a:solidFill>
        <a:effectLst/>
      </p:bgPr>
    </p:bg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94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2" name="Google Shape;1332;p19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3" name="Google Shape;1333;p194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4" name="Google Shape;1334;p19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19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6" name="Google Shape;1336;p19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37" name="Google Shape;1337;p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dark">
  <p:cSld name="TITLE_ONLY_2_1_3">
    <p:bg>
      <p:bgPr>
        <a:solidFill>
          <a:schemeClr val="dk1"/>
        </a:solidFill>
        <a:effectLst/>
      </p:bgPr>
    </p:bg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9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19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1" name="Google Shape;1341;p19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19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3" name="Google Shape;1343;p1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dark">
  <p:cSld name="BLANK_3_1_3">
    <p:bg>
      <p:bgPr>
        <a:solidFill>
          <a:schemeClr val="dk1"/>
        </a:soli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9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6" name="Google Shape;1346;p19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47" name="Google Shape;1347;p1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light" type="tx">
  <p:cSld name="TITLE_AND_BODY"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19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50" name="Google Shape;1350;p197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351" name="Google Shape;1351;p19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light" type="titleOnly">
  <p:cSld name="TITLE_ONLY"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19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354" name="Google Shape;1354;p19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ide Bar Title - light">
  <p:cSld name="BLANK_2"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9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57" name="Google Shape;1357;p199"/>
          <p:cNvPicPr preferRelativeResize="0"/>
          <p:nvPr/>
        </p:nvPicPr>
        <p:blipFill rotWithShape="1">
          <a:blip r:embed="rId2">
            <a:alphaModFix amt="7000"/>
          </a:blip>
          <a:srcRect r="37374" b="5926"/>
          <a:stretch/>
        </p:blipFill>
        <p:spPr>
          <a:xfrm>
            <a:off x="4749215" y="304800"/>
            <a:ext cx="43948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99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9" name="Google Shape;135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6060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99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1" name="Google Shape;1361;p199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2" name="Google Shape;1362;p199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light">
  <p:cSld name="TITLE_2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0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65" name="Google Shape;1365;p2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200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7" name="Google Shape;1367;p200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68" name="Google Shape;1368;p200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369" name="Google Shape;1369;p200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20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dark">
  <p:cSld name="TITLE_2_1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01"/>
          <p:cNvSpPr/>
          <p:nvPr/>
        </p:nvSpPr>
        <p:spPr>
          <a:xfrm>
            <a:off x="-39687" y="-30075"/>
            <a:ext cx="9183600" cy="51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373" name="Google Shape;1373;p201"/>
          <p:cNvSpPr/>
          <p:nvPr/>
        </p:nvSpPr>
        <p:spPr>
          <a:xfrm>
            <a:off x="-39687" y="-30075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74" name="Google Shape;1374;p201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201"/>
          <p:cNvSpPr/>
          <p:nvPr/>
        </p:nvSpPr>
        <p:spPr>
          <a:xfrm>
            <a:off x="-39687" y="1639925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76" name="Google Shape;1376;p201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201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201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9" name="Google Shape;1379;p201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0" name="Google Shape;1380;p20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light">
  <p:cSld name="TITLE_1_2_2"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20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83" name="Google Shape;1383;p2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4" name="Google Shape;1384;p202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202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6" name="Google Shape;1386;p202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7" name="Google Shape;1387;p202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8" name="Google Shape;1388;p20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dark">
  <p:cSld name="TITLE_3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-39687" y="0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-39687" y="1600200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3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dark">
  <p:cSld name="BLANK_1_1"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dark">
  <p:cSld name="TITLE_1_2_3_2"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203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391" name="Google Shape;1391;p203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92" name="Google Shape;1392;p203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203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394" name="Google Shape;1394;p2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5" name="Google Shape;1395;p203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6" name="Google Shape;1396;p203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7" name="Google Shape;1397;p203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8" name="Google Shape;1398;p20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light">
  <p:cSld name="TITLE_1_1_2"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20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01" name="Google Shape;1401;p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2" name="Google Shape;1402;p204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204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4" name="Google Shape;1404;p204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5" name="Google Shape;1405;p204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6" name="Google Shape;1406;p20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dark">
  <p:cSld name="TITLE_1_2_3_1_2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05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409" name="Google Shape;1409;p205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10" name="Google Shape;1410;p205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205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12" name="Google Shape;1412;p205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13" name="Google Shape;1413;p205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4" name="Google Shape;1414;p205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5" name="Google Shape;1415;p205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6" name="Google Shape;1416;p20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light">
  <p:cSld name="TITLE_1_1_1_4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20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19" name="Google Shape;1419;p2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206"/>
          <p:cNvPicPr preferRelativeResize="0"/>
          <p:nvPr/>
        </p:nvPicPr>
        <p:blipFill rotWithShape="1">
          <a:blip r:embed="rId3">
            <a:alphaModFix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206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2" name="Google Shape;1422;p206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3" name="Google Shape;1423;p206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4" name="Google Shape;1424;p20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dark">
  <p:cSld name="TITLE_1_2_3_1_1_1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07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427" name="Google Shape;1427;p207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28" name="Google Shape;1428;p207"/>
          <p:cNvPicPr preferRelativeResize="0"/>
          <p:nvPr/>
        </p:nvPicPr>
        <p:blipFill rotWithShape="1">
          <a:blip r:embed="rId2">
            <a:alphaModFix amt="75000"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7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30" name="Google Shape;1430;p207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31" name="Google Shape;1431;p207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07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3" name="Google Shape;1433;p207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4" name="Google Shape;1434;p20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light">
  <p:cSld name="TITLE_1_1_1_3_2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0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37" name="Google Shape;1437;p2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p208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08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208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1" name="Google Shape;1441;p208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2" name="Google Shape;1442;p20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dark">
  <p:cSld name="TITLE_1_1_1_3_1_1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09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45" name="Google Shape;1445;p209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209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447" name="Google Shape;1447;p209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48" name="Google Shape;1448;p209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209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50" name="Google Shape;1450;p209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209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209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3" name="Google Shape;1453;p209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4" name="Google Shape;1454;p20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Jeff sneaking stuff in">
  <p:cSld name="TITLE_8"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1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7" name="Google Shape;1457;p210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58" name="Google Shape;1458;p210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1459" name="Google Shape;1459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0" name="Google Shape;1460;p210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61" name="Google Shape;1461;p21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Jeff Gwathney is responsible for any surviving dad jokes or Simpsons references. 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462" name="Google Shape;1462;p210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210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ide Bar Title - light - bg_graphic removed">
  <p:cSld name="BLANK_2_1_2_1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11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466" name="Google Shape;1466;p211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211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8" name="Google Shape;1468;p211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9" name="Google Shape;1469;p211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1470" name="Google Shape;1470;p211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1471" name="Google Shape;1471;p2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938" y="4779312"/>
            <a:ext cx="1850552" cy="17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_5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12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212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75" name="Google Shape;1475;p212"/>
          <p:cNvSpPr txBox="1">
            <a:spLocks noGrp="1"/>
          </p:cNvSpPr>
          <p:nvPr>
            <p:ph type="subTitle" idx="1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76" name="Google Shape;1476;p2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212"/>
          <p:cNvPicPr preferRelativeResize="0"/>
          <p:nvPr/>
        </p:nvPicPr>
        <p:blipFill rotWithShape="1">
          <a:blip r:embed="rId3">
            <a:alphaModFix/>
          </a:blip>
          <a:srcRect r="26470"/>
          <a:stretch/>
        </p:blipFill>
        <p:spPr>
          <a:xfrm>
            <a:off x="4220205" y="1197858"/>
            <a:ext cx="4928233" cy="2414621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212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79" name="Google Shape;1479;p212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ection Divider">
  <p:cSld name="SECTION_HEADER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2">
            <a:alphaModFix/>
          </a:blip>
          <a:srcRect l="7122" t="19361" r="2265" b="29887"/>
          <a:stretch/>
        </p:blipFill>
        <p:spPr>
          <a:xfrm>
            <a:off x="-39750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6">
  <p:cSld name="TITLE_6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2" name="Google Shape;1482;p2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3" name="Google Shape;1483;p2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7">
  <p:cSld name="TITLE_7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86" name="Google Shape;1486;p2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7" name="Google Shape;1487;p2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4"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9" name="Google Shape;1489;p2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50" y="-1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0" name="Google Shape;1490;p215"/>
          <p:cNvSpPr/>
          <p:nvPr/>
        </p:nvSpPr>
        <p:spPr>
          <a:xfrm>
            <a:off x="-11250" y="4096775"/>
            <a:ext cx="9159600" cy="1046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215"/>
          <p:cNvSpPr txBox="1">
            <a:spLocks noGrp="1"/>
          </p:cNvSpPr>
          <p:nvPr>
            <p:ph type="ctrTitle"/>
          </p:nvPr>
        </p:nvSpPr>
        <p:spPr>
          <a:xfrm>
            <a:off x="311700" y="1339825"/>
            <a:ext cx="4647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2" name="Google Shape;1492;p215"/>
          <p:cNvSpPr txBox="1">
            <a:spLocks noGrp="1"/>
          </p:cNvSpPr>
          <p:nvPr>
            <p:ph type="subTitle" idx="1"/>
          </p:nvPr>
        </p:nvSpPr>
        <p:spPr>
          <a:xfrm>
            <a:off x="311700" y="26779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493" name="Google Shape;1493;p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75" y="360050"/>
            <a:ext cx="1497299" cy="27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215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5" name="Google Shape;1495;p215"/>
          <p:cNvSpPr txBox="1">
            <a:spLocks noGrp="1"/>
          </p:cNvSpPr>
          <p:nvPr>
            <p:ph type="subTitle" idx="3"/>
          </p:nvPr>
        </p:nvSpPr>
        <p:spPr>
          <a:xfrm>
            <a:off x="5477650" y="4096775"/>
            <a:ext cx="3554700" cy="10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1pPr>
            <a:lvl2pPr lvl="1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2pPr>
            <a:lvl3pPr lvl="2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3pPr>
            <a:lvl4pPr lvl="3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4pPr>
            <a:lvl5pPr lvl="4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5pPr>
            <a:lvl6pPr lvl="5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6pPr>
            <a:lvl7pPr lvl="6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7pPr>
            <a:lvl8pPr lvl="7" algn="r" rtl="0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rgbClr val="FFFFFF"/>
                </a:solidFill>
              </a:defRPr>
            </a:lvl8pPr>
            <a:lvl9pPr lvl="8" algn="r" rtl="0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96" name="Google Shape;1496;p215"/>
          <p:cNvSpPr txBox="1"/>
          <p:nvPr/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r>
              <a:rPr lang="en" sz="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|  © 2022 Palo Alto Networks, Inc. All rights reserved. Proprietary and confidential information.</a:t>
            </a:r>
            <a:endParaRPr sz="6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Content">
  <p:cSld name="TITLE_AND_TWO_COLUMNS_4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16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499" name="Google Shape;1499;p21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216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01" name="Google Shape;1501;p216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r>
              <a:rPr lang="en" b="0"/>
              <a:t>  |  © 2022 Palo Alto Networks, Inc. All rights reserved. Proprietary and confidential information.</a:t>
            </a:r>
            <a:endParaRPr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Content">
  <p:cSld name="ONE_COLUMN_TEXT_3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217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04" name="Google Shape;1504;p21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05" name="Google Shape;1505;p217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06" name="Google Shape;1506;p217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8" name="Google Shape;1508;p2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5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21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1510" name="Google Shape;1510;p218"/>
          <p:cNvCxnSpPr/>
          <p:nvPr/>
        </p:nvCxnSpPr>
        <p:spPr>
          <a:xfrm>
            <a:off x="417872" y="228517"/>
            <a:ext cx="2331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Normal slide">
  <p:cSld name="2_Normal slide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19"/>
          <p:cNvSpPr txBox="1">
            <a:spLocks noGrp="1"/>
          </p:cNvSpPr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19"/>
          <p:cNvSpPr txBox="1">
            <a:spLocks noGrp="1"/>
          </p:cNvSpPr>
          <p:nvPr>
            <p:ph type="body" idx="1"/>
          </p:nvPr>
        </p:nvSpPr>
        <p:spPr>
          <a:xfrm>
            <a:off x="317501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794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/>
            </a:lvl8pPr>
            <a:lvl9pPr marL="4114800" lvl="8" indent="-26670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Char char="■"/>
              <a:defRPr sz="600"/>
            </a:lvl9pPr>
          </a:lstStyle>
          <a:p>
            <a:endParaRPr/>
          </a:p>
        </p:txBody>
      </p:sp>
      <p:sp>
        <p:nvSpPr>
          <p:cNvPr id="1514" name="Google Shape;1514;p219"/>
          <p:cNvSpPr txBox="1">
            <a:spLocks noGrp="1"/>
          </p:cNvSpPr>
          <p:nvPr>
            <p:ph type="sldNum" idx="12"/>
          </p:nvPr>
        </p:nvSpPr>
        <p:spPr>
          <a:xfrm>
            <a:off x="317501" y="4905604"/>
            <a:ext cx="3436800" cy="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1pPr>
            <a:lvl2pPr marL="0" lvl="1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2pPr>
            <a:lvl3pPr marL="0" lvl="2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3pPr>
            <a:lvl4pPr marL="0" lvl="3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4pPr>
            <a:lvl5pPr marL="0" lvl="4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5pPr>
            <a:lvl6pPr marL="0" lvl="5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6pPr>
            <a:lvl7pPr marL="0" lvl="6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7pPr>
            <a:lvl8pPr marL="0" lvl="7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8pPr>
            <a:lvl9pPr marL="0" lvl="8" indent="0" algn="l" rtl="0">
              <a:spcBef>
                <a:spcPts val="0"/>
              </a:spcBef>
              <a:spcAft>
                <a:spcPts val="0"/>
              </a:spcAft>
              <a:buNone/>
              <a:defRPr sz="500" i="0" u="none" strike="noStrike" cap="none"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r>
              <a:rPr lang="en"/>
              <a:t>  | © 2019 Palo Alto Networks, Inc.  Confidential and Proprietary.</a:t>
            </a:r>
            <a:endParaRPr/>
          </a:p>
        </p:txBody>
      </p:sp>
      <p:sp>
        <p:nvSpPr>
          <p:cNvPr id="1515" name="Google Shape;1515;p219"/>
          <p:cNvSpPr txBox="1">
            <a:spLocks noGrp="1"/>
          </p:cNvSpPr>
          <p:nvPr>
            <p:ph type="body" idx="2"/>
          </p:nvPr>
        </p:nvSpPr>
        <p:spPr>
          <a:xfrm>
            <a:off x="3226102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667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○"/>
              <a:defRPr sz="600"/>
            </a:lvl8pPr>
            <a:lvl9pPr marL="4114800" lvl="8" indent="-26670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Char char="■"/>
              <a:defRPr sz="600"/>
            </a:lvl9pPr>
          </a:lstStyle>
          <a:p>
            <a:endParaRPr/>
          </a:p>
        </p:txBody>
      </p:sp>
      <p:sp>
        <p:nvSpPr>
          <p:cNvPr id="1516" name="Google Shape;1516;p219"/>
          <p:cNvSpPr txBox="1">
            <a:spLocks noGrp="1"/>
          </p:cNvSpPr>
          <p:nvPr>
            <p:ph type="body" idx="3"/>
          </p:nvPr>
        </p:nvSpPr>
        <p:spPr>
          <a:xfrm>
            <a:off x="6134703" y="742950"/>
            <a:ext cx="2654400" cy="3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algn="l" rtl="0">
              <a:spcBef>
                <a:spcPts val="14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2921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 sz="1000"/>
            </a:lvl7pPr>
            <a:lvl8pPr marL="3657600" lvl="7" indent="-2667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Char char="○"/>
              <a:defRPr sz="600"/>
            </a:lvl8pPr>
            <a:lvl9pPr marL="4114800" lvl="8" indent="-26670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600"/>
              <a:buChar char="■"/>
              <a:defRPr sz="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Content 1">
  <p:cSld name="ONE_COLUMN_TEXT_4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20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19" name="Google Shape;1519;p22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520" name="Google Shape;1520;p220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21" name="Google Shape;1521;p220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 rtl="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 rtl="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 rtl="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 rtl="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 rtl="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 rtl="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522" name="Google Shape;1522;p220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r>
              <a:rPr lang="en" b="0"/>
              <a:t>  |  © 2022 Palo Alto Networks, Inc. All rights reserved. Proprietary and confidential information.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light">
  <p:cSld name="TITLE_AND_TWO_COLUMNS_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light">
  <p:cSld name="TITLE_ONLY_2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light">
  <p:cSld name="BLANK_3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ide Bar Title - light">
  <p:cSld name="BLANK_2_1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938" y="4779188"/>
            <a:ext cx="1795000" cy="1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 amt="5000"/>
          </a:blip>
          <a:srcRect r="15661" b="17409"/>
          <a:stretch/>
        </p:blipFill>
        <p:spPr>
          <a:xfrm>
            <a:off x="4544688" y="338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dark">
  <p:cSld name="TITLE_AND_TWO_COLUMNS_2_1">
    <p:bg>
      <p:bgPr>
        <a:solidFill>
          <a:schemeClr val="dk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dark">
  <p:cSld name="TITLE_ONLY_2_1">
    <p:bg>
      <p:bgPr>
        <a:solidFill>
          <a:schemeClr val="dk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dark">
  <p:cSld name="BLANK_3_1">
    <p:bg>
      <p:bgPr>
        <a:solidFill>
          <a:schemeClr val="dk1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ection Divider">
  <p:cSld name="SECTION_HEADER_2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2">
            <a:alphaModFix/>
          </a:blip>
          <a:srcRect l="10963" t="21007" r="13479" b="36680"/>
          <a:stretch/>
        </p:blipFill>
        <p:spPr>
          <a:xfrm>
            <a:off x="-39687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3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light">
  <p:cSld name="TITLE_1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4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light">
  <p:cSld name="TITLE_AND_TWO_COLUMNS_2_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light">
  <p:cSld name="TITLE_ONLY_2_2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light">
  <p:cSld name="BLANK_3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Side Bar Title - light">
  <p:cSld name="BLANK_2_1_1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4"/>
          <p:cNvPicPr preferRelativeResize="0"/>
          <p:nvPr/>
        </p:nvPicPr>
        <p:blipFill rotWithShape="1">
          <a:blip r:embed="rId2">
            <a:alphaModFix amt="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4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0" name="Google Shape;240;p34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1" name="Google Shape;241;p34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3" name="Google Shape;24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6" y="4779187"/>
            <a:ext cx="1806674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wo-Column Content - dark">
  <p:cSld name="TITLE_AND_TWO_COLUMNS_2_1_1">
    <p:bg>
      <p:bgPr>
        <a:solidFill>
          <a:schemeClr val="dk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5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Only - dark">
  <p:cSld name="TITLE_ONLY_2_1_1">
    <p:bg>
      <p:bgPr>
        <a:solidFill>
          <a:schemeClr val="dk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4" name="Google Shape;254;p3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7" name="Google Shape;257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Blank - dark">
  <p:cSld name="BLANK_3_1_1">
    <p:bg>
      <p:bgPr>
        <a:solidFill>
          <a:schemeClr val="dk1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3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07369" y="4931537"/>
            <a:ext cx="1564083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ection Divider">
  <p:cSld name="SECTION_HEADER_2_1_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4" name="Google Shape;264;p38"/>
          <p:cNvPicPr preferRelativeResize="0"/>
          <p:nvPr/>
        </p:nvPicPr>
        <p:blipFill rotWithShape="1">
          <a:blip r:embed="rId2">
            <a:alphaModFix/>
          </a:blip>
          <a:srcRect l="5994" t="10372" r="6362" b="40538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428625" dist="19050" dir="5400000" algn="bl" rotWithShape="0">
              <a:schemeClr val="accent4">
                <a:alpha val="7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267" name="Google Shape;26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light">
  <p:cSld name="TITLE_AND_TWO_COLUMNS_2_3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39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73" name="Google Shape;273;p3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light">
  <p:cSld name="TITLE_ONLY_2_3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4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4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2" name="Google Shape;282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dark">
  <p:cSld name="TITLE_1_2_3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light">
  <p:cSld name="BLANK_3_3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4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Side Bar Title - light">
  <p:cSld name="BLANK_2_1_2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9" name="Google Shape;289;p42"/>
          <p:cNvPicPr preferRelativeResize="0"/>
          <p:nvPr/>
        </p:nvPicPr>
        <p:blipFill rotWithShape="1">
          <a:blip r:embed="rId2">
            <a:alphaModFix amt="5000"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2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2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42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42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294" name="Google Shape;294;p42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312"/>
            <a:ext cx="1850552" cy="174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wo-Column Content - dark">
  <p:cSld name="TITLE_AND_TWO_COLUMNS_2_1_2">
    <p:bg>
      <p:bgPr>
        <a:solidFill>
          <a:schemeClr val="dk1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43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3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4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4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Only - dark">
  <p:cSld name="TITLE_ONLY_2_1_2">
    <p:bg>
      <p:bgPr>
        <a:solidFill>
          <a:schemeClr val="dk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4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Blank - dark">
  <p:cSld name="BLANK_3_1_2">
    <p:bg>
      <p:bgPr>
        <a:solidFill>
          <a:schemeClr val="dk1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3" name="Google Shape;31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67136" y="4931537"/>
            <a:ext cx="1604316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ection Divider">
  <p:cSld name="SECTION_HEADER_2_1_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6"/>
          <p:cNvPicPr preferRelativeResize="0"/>
          <p:nvPr/>
        </p:nvPicPr>
        <p:blipFill rotWithShape="1">
          <a:blip r:embed="rId2">
            <a:alphaModFix/>
          </a:blip>
          <a:srcRect l="2171" t="15283" r="2180" b="31145"/>
          <a:stretch/>
        </p:blipFill>
        <p:spPr>
          <a:xfrm>
            <a:off x="-39688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6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319" name="Google Shape;3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light">
  <p:cSld name="TITLE_AND_TWO_COLUMNS_2_4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p47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25" name="Google Shape;325;p4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4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8" name="Google Shape;32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light">
  <p:cSld name="TITLE_ONLY_2_4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48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48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4" name="Google Shape;334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light">
  <p:cSld name="BLANK_3_4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Side Bar Title - light">
  <p:cSld name="BLANK_2_1_3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 rotWithShape="1">
          <a:blip r:embed="rId2">
            <a:alphaModFix amt="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0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0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50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5" name="Google Shape;345;p50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sp>
        <p:nvSpPr>
          <p:cNvPr id="346" name="Google Shape;346;p50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79188"/>
            <a:ext cx="1795651" cy="1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Slide - light">
  <p:cSld name="TITLE_1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wo-Column Content - dark">
  <p:cSld name="TITLE_AND_TWO_COLUMNS_2_1_3">
    <p:bg>
      <p:bgPr>
        <a:solidFill>
          <a:schemeClr val="dk1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1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0" name="Google Shape;350;p5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1" name="Google Shape;351;p51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2" name="Google Shape;352;p5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Only - dark">
  <p:cSld name="TITLE_ONLY_2_1_3">
    <p:bg>
      <p:bgPr>
        <a:solidFill>
          <a:schemeClr val="dk1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5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2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1" name="Google Shape;361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Blank - dark">
  <p:cSld name="BLANK_3_1_3">
    <p:bg>
      <p:bgPr>
        <a:solidFill>
          <a:schemeClr val="dk1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6772" y="4931537"/>
            <a:ext cx="1554678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light" type="tx">
  <p:cSld name="TITLE_AND_BODY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8" name="Google Shape;368;p54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369" name="Google Shape;369;p54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light" type="titleOnly">
  <p:cSld name="TITLE_ONLY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5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ide Bar Title - light">
  <p:cSld name="BLANK_2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5" name="Google Shape;375;p56"/>
          <p:cNvPicPr preferRelativeResize="0"/>
          <p:nvPr/>
        </p:nvPicPr>
        <p:blipFill rotWithShape="1">
          <a:blip r:embed="rId2">
            <a:alphaModFix amt="7000"/>
          </a:blip>
          <a:srcRect r="37374" b="5926"/>
          <a:stretch/>
        </p:blipFill>
        <p:spPr>
          <a:xfrm>
            <a:off x="4749215" y="304800"/>
            <a:ext cx="43948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38" y="476060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56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9" name="Google Shape;379;p56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0" name="Google Shape;380;p56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light">
  <p:cSld name="TITLE_2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7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3" name="Google Shape;383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7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57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57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7" name="Google Shape;387;p57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ank You Slide - dark">
  <p:cSld name="TITLE_2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8"/>
          <p:cNvSpPr/>
          <p:nvPr/>
        </p:nvSpPr>
        <p:spPr>
          <a:xfrm>
            <a:off x="-39687" y="-30075"/>
            <a:ext cx="9183600" cy="517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58"/>
          <p:cNvSpPr/>
          <p:nvPr/>
        </p:nvSpPr>
        <p:spPr>
          <a:xfrm>
            <a:off x="-39687" y="-30075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58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8"/>
          <p:cNvSpPr/>
          <p:nvPr/>
        </p:nvSpPr>
        <p:spPr>
          <a:xfrm>
            <a:off x="-39687" y="1639925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4" name="Google Shape;394;p58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8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58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58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5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light">
  <p:cSld name="TITLE_1_2_2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9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1" name="Google Shape;401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9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9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59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59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6" name="Google Shape;406;p5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hank You Slide - dark">
  <p:cSld name="TITLE_1_2_3_2"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0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0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0" name="Google Shape;410;p60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60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0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0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60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1 - dark">
  <p:cSld name="TITLE_1_2_3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7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light">
  <p:cSld name="TITLE_1_1_2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1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9" name="Google Shape;419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61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1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1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61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hank You Slide - dark">
  <p:cSld name="TITLE_1_2_3_1_2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2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62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8" name="Google Shape;428;p62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2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62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2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2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3" name="Google Shape;433;p62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4" name="Google Shape;434;p6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light">
  <p:cSld name="TITLE_1_1_1_4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63"/>
          <p:cNvPicPr preferRelativeResize="0"/>
          <p:nvPr/>
        </p:nvPicPr>
        <p:blipFill rotWithShape="1">
          <a:blip r:embed="rId3">
            <a:alphaModFix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63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3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hank You Slide - dark">
  <p:cSld name="TITLE_1_2_3_1_1_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4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4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6" name="Google Shape;446;p64"/>
          <p:cNvPicPr preferRelativeResize="0"/>
          <p:nvPr/>
        </p:nvPicPr>
        <p:blipFill rotWithShape="1">
          <a:blip r:embed="rId2">
            <a:alphaModFix amt="75000"/>
          </a:blip>
          <a:srcRect l="16142" r="19027" b="2749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64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64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4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64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1" name="Google Shape;451;p64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2" name="Google Shape;452;p6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light">
  <p:cSld name="TITLE_1_1_1_3_2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5" name="Google Shape;455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65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5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65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9" name="Google Shape;459;p65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6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hank You Slide - dark">
  <p:cSld name="TITLE_1_1_1_3_1_1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66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66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66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66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6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6"/>
          <p:cNvSpPr/>
          <p:nvPr/>
        </p:nvSpPr>
        <p:spPr>
          <a:xfrm>
            <a:off x="-39687" y="221381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66"/>
          <p:cNvSpPr txBox="1"/>
          <p:nvPr/>
        </p:nvSpPr>
        <p:spPr>
          <a:xfrm>
            <a:off x="311700" y="1314131"/>
            <a:ext cx="39780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</a:t>
            </a:r>
            <a:endParaRPr sz="31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6"/>
          <p:cNvSpPr txBox="1"/>
          <p:nvPr/>
        </p:nvSpPr>
        <p:spPr>
          <a:xfrm>
            <a:off x="311700" y="2363228"/>
            <a:ext cx="175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paloaltonetworks.com</a:t>
            </a:r>
            <a:endParaRPr sz="10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6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_5">
  <p:cSld name="BLANK_5"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/>
        </p:nvSpPr>
        <p:spPr>
          <a:xfrm>
            <a:off x="311700" y="4872025"/>
            <a:ext cx="40179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‹nº›</a:t>
            </a:fld>
            <a:r>
              <a:rPr lang="en" sz="6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  |  © 2022 Palo Alto Networks, Inc. All rights reserved. Proprietary and confidential information.</a:t>
            </a:r>
            <a:endParaRPr sz="6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600"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ormal slide">
  <p:cSld name="Normal slide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8"/>
          <p:cNvSpPr txBox="1">
            <a:spLocks noGrp="1"/>
          </p:cNvSpPr>
          <p:nvPr>
            <p:ph type="title"/>
          </p:nvPr>
        </p:nvSpPr>
        <p:spPr>
          <a:xfrm>
            <a:off x="317539" y="205981"/>
            <a:ext cx="84714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E95C4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68"/>
          <p:cNvSpPr txBox="1">
            <a:spLocks noGrp="1"/>
          </p:cNvSpPr>
          <p:nvPr>
            <p:ph type="body" idx="1"/>
          </p:nvPr>
        </p:nvSpPr>
        <p:spPr>
          <a:xfrm>
            <a:off x="317500" y="742950"/>
            <a:ext cx="8471400" cy="3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>
              <a:spcBef>
                <a:spcPts val="14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8" name="Google Shape;478;p68"/>
          <p:cNvSpPr txBox="1">
            <a:spLocks noGrp="1"/>
          </p:cNvSpPr>
          <p:nvPr>
            <p:ph type="sldNum" idx="12"/>
          </p:nvPr>
        </p:nvSpPr>
        <p:spPr>
          <a:xfrm>
            <a:off x="317501" y="4905604"/>
            <a:ext cx="34368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400"/>
            </a:lvl1pPr>
            <a:lvl2pPr marL="0" lvl="1" indent="0" algn="l">
              <a:spcBef>
                <a:spcPts val="0"/>
              </a:spcBef>
              <a:buNone/>
              <a:defRPr sz="1400"/>
            </a:lvl2pPr>
            <a:lvl3pPr marL="0" lvl="2" indent="0" algn="l">
              <a:spcBef>
                <a:spcPts val="0"/>
              </a:spcBef>
              <a:buNone/>
              <a:defRPr sz="1400"/>
            </a:lvl3pPr>
            <a:lvl4pPr marL="0" lvl="3" indent="0" algn="l">
              <a:spcBef>
                <a:spcPts val="0"/>
              </a:spcBef>
              <a:buNone/>
              <a:defRPr sz="1400"/>
            </a:lvl4pPr>
            <a:lvl5pPr marL="0" lvl="4" indent="0" algn="l">
              <a:spcBef>
                <a:spcPts val="0"/>
              </a:spcBef>
              <a:buNone/>
              <a:defRPr sz="1400"/>
            </a:lvl5pPr>
            <a:lvl6pPr marL="0" lvl="5" indent="0" algn="l">
              <a:spcBef>
                <a:spcPts val="0"/>
              </a:spcBef>
              <a:buNone/>
              <a:defRPr sz="1400"/>
            </a:lvl6pPr>
            <a:lvl7pPr marL="0" lvl="6" indent="0" algn="l">
              <a:spcBef>
                <a:spcPts val="0"/>
              </a:spcBef>
              <a:buNone/>
              <a:defRPr sz="1400"/>
            </a:lvl7pPr>
            <a:lvl8pPr marL="0" lvl="7" indent="0" algn="l">
              <a:spcBef>
                <a:spcPts val="0"/>
              </a:spcBef>
              <a:buNone/>
              <a:defRPr sz="1400"/>
            </a:lvl8pPr>
            <a:lvl9pPr marL="0" lvl="8" indent="0" algn="l">
              <a:spcBef>
                <a:spcPts val="0"/>
              </a:spcBef>
              <a:buNone/>
              <a:defRPr sz="14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r>
              <a:rPr lang="en"/>
              <a:t>  |  © 2018, Palo Alto Networks. All Rights Reserved. 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s_Text_Two Line Header">
  <p:cSld name="6 Images_Text_Two Line Header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9"/>
          <p:cNvSpPr txBox="1">
            <a:spLocks noGrp="1"/>
          </p:cNvSpPr>
          <p:nvPr>
            <p:ph type="title"/>
          </p:nvPr>
        </p:nvSpPr>
        <p:spPr>
          <a:xfrm>
            <a:off x="247904" y="355087"/>
            <a:ext cx="5003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75" rIns="109725" bIns="5487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81" name="Google Shape;481;p69"/>
          <p:cNvSpPr txBox="1">
            <a:spLocks noGrp="1"/>
          </p:cNvSpPr>
          <p:nvPr>
            <p:ph type="subTitle" idx="1"/>
          </p:nvPr>
        </p:nvSpPr>
        <p:spPr>
          <a:xfrm>
            <a:off x="228273" y="1301675"/>
            <a:ext cx="5595000" cy="3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82" name="Google Shape;482;p69"/>
          <p:cNvCxnSpPr/>
          <p:nvPr/>
        </p:nvCxnSpPr>
        <p:spPr>
          <a:xfrm>
            <a:off x="363193" y="370157"/>
            <a:ext cx="372900" cy="0"/>
          </a:xfrm>
          <a:prstGeom prst="straightConnector1">
            <a:avLst/>
          </a:prstGeom>
          <a:noFill/>
          <a:ln w="38100" cap="flat" cmpd="sng">
            <a:solidFill>
              <a:srgbClr val="FA582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3" name="Google Shape;483;p69"/>
          <p:cNvSpPr txBox="1">
            <a:spLocks noGrp="1"/>
          </p:cNvSpPr>
          <p:nvPr>
            <p:ph type="sldNum" idx="12"/>
          </p:nvPr>
        </p:nvSpPr>
        <p:spPr>
          <a:xfrm>
            <a:off x="8935032" y="4940249"/>
            <a:ext cx="26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A7B17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Column Content">
  <p:cSld name="TITLE_AND_TWO_COLUMNS_4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6" name="Google Shape;486;p7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70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88" name="Google Shape;488;p70"/>
          <p:cNvSpPr txBox="1">
            <a:spLocks noGrp="1"/>
          </p:cNvSpPr>
          <p:nvPr>
            <p:ph type="sldNum" idx="12"/>
          </p:nvPr>
        </p:nvSpPr>
        <p:spPr>
          <a:xfrm>
            <a:off x="311700" y="4872025"/>
            <a:ext cx="43092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1400">
                <a:solidFill>
                  <a:schemeClr val="lt1"/>
                </a:solidFill>
              </a:defRPr>
            </a:lvl1pPr>
            <a:lvl2pPr lvl="1">
              <a:buNone/>
              <a:defRPr sz="1400">
                <a:solidFill>
                  <a:schemeClr val="lt1"/>
                </a:solidFill>
              </a:defRPr>
            </a:lvl2pPr>
            <a:lvl3pPr lvl="2">
              <a:buNone/>
              <a:defRPr sz="1400">
                <a:solidFill>
                  <a:schemeClr val="lt1"/>
                </a:solidFill>
              </a:defRPr>
            </a:lvl3pPr>
            <a:lvl4pPr lvl="3">
              <a:buNone/>
              <a:defRPr sz="1400">
                <a:solidFill>
                  <a:schemeClr val="lt1"/>
                </a:solidFill>
              </a:defRPr>
            </a:lvl4pPr>
            <a:lvl5pPr lvl="4">
              <a:buNone/>
              <a:defRPr sz="1400">
                <a:solidFill>
                  <a:schemeClr val="lt1"/>
                </a:solidFill>
              </a:defRPr>
            </a:lvl5pPr>
            <a:lvl6pPr lvl="5">
              <a:buNone/>
              <a:defRPr sz="1400">
                <a:solidFill>
                  <a:schemeClr val="lt1"/>
                </a:solidFill>
              </a:defRPr>
            </a:lvl6pPr>
            <a:lvl7pPr lvl="6">
              <a:buNone/>
              <a:defRPr sz="1400">
                <a:solidFill>
                  <a:schemeClr val="lt1"/>
                </a:solidFill>
              </a:defRPr>
            </a:lvl7pPr>
            <a:lvl8pPr lvl="7">
              <a:buNone/>
              <a:defRPr sz="1400">
                <a:solidFill>
                  <a:schemeClr val="lt1"/>
                </a:solidFill>
              </a:defRPr>
            </a:lvl8pPr>
            <a:lvl9pPr lvl="8">
              <a:buNone/>
              <a:defRPr sz="1400"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r>
              <a:rPr lang="en" b="0"/>
              <a:t>  |  © 2023 Palo Alto Networks, Inc. All rights reserved. Proprietary and confidential information.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light">
  <p:cSld name="TITLE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0317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75" name="Google Shape;75;p8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" name="Google Shape;7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8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79" name="Google Shape;79;p8"/>
          <p:cNvPicPr preferRelativeResize="0"/>
          <p:nvPr/>
        </p:nvPicPr>
        <p:blipFill rotWithShape="1">
          <a:blip r:embed="rId3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Images_Text_Two Line Header 1">
  <p:cSld name="6 Images_Text_Two Line Header_1"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1"/>
          <p:cNvSpPr txBox="1">
            <a:spLocks noGrp="1"/>
          </p:cNvSpPr>
          <p:nvPr>
            <p:ph type="title"/>
          </p:nvPr>
        </p:nvSpPr>
        <p:spPr>
          <a:xfrm>
            <a:off x="247904" y="355087"/>
            <a:ext cx="50037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54875" rIns="109725" bIns="548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000" b="1" i="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None/>
              <a:defRPr sz="26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91" name="Google Shape;491;p71"/>
          <p:cNvSpPr txBox="1">
            <a:spLocks noGrp="1"/>
          </p:cNvSpPr>
          <p:nvPr>
            <p:ph type="subTitle" idx="1"/>
          </p:nvPr>
        </p:nvSpPr>
        <p:spPr>
          <a:xfrm>
            <a:off x="228273" y="1301675"/>
            <a:ext cx="5595000" cy="32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>
                <a:solidFill>
                  <a:srgbClr val="6D6D6D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cxnSp>
        <p:nvCxnSpPr>
          <p:cNvPr id="492" name="Google Shape;492;p71"/>
          <p:cNvCxnSpPr/>
          <p:nvPr/>
        </p:nvCxnSpPr>
        <p:spPr>
          <a:xfrm>
            <a:off x="363193" y="370157"/>
            <a:ext cx="372900" cy="0"/>
          </a:xfrm>
          <a:prstGeom prst="straightConnector1">
            <a:avLst/>
          </a:prstGeom>
          <a:noFill/>
          <a:ln w="38100" cap="flat" cmpd="sng">
            <a:solidFill>
              <a:srgbClr val="FA582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3" name="Google Shape;493;p71"/>
          <p:cNvSpPr txBox="1">
            <a:spLocks noGrp="1"/>
          </p:cNvSpPr>
          <p:nvPr>
            <p:ph type="sldNum" idx="12"/>
          </p:nvPr>
        </p:nvSpPr>
        <p:spPr>
          <a:xfrm>
            <a:off x="8935032" y="4940249"/>
            <a:ext cx="264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ctr">
              <a:spcBef>
                <a:spcPts val="0"/>
              </a:spcBef>
              <a:buNone/>
              <a:defRPr sz="6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39">
          <p15:clr>
            <a:srgbClr val="FA7B17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-Column Content">
  <p:cSld name="ONE_COLUMN_TEXT_1_2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2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96" name="Google Shape;496;p7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72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498" name="Google Shape;498;p72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light" type="title">
  <p:cSld name="TITLE"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74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8" name="Google Shape;508;p74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509" name="Google Shape;509;p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2875" y="360050"/>
            <a:ext cx="1156088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4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11" name="Google Shape;511;p7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2" name="Google Shape;512;p74"/>
          <p:cNvPicPr preferRelativeResize="0"/>
          <p:nvPr/>
        </p:nvPicPr>
        <p:blipFill rotWithShape="1">
          <a:blip r:embed="rId3">
            <a:alphaModFix/>
          </a:blip>
          <a:srcRect r="42772" b="29839"/>
          <a:stretch/>
        </p:blipFill>
        <p:spPr>
          <a:xfrm>
            <a:off x="4444288" y="920462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4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Slide - dark">
  <p:cSld name="TITLE_3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5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6" name="Google Shape;516;p75"/>
          <p:cNvSpPr/>
          <p:nvPr/>
        </p:nvSpPr>
        <p:spPr>
          <a:xfrm>
            <a:off x="-39687" y="0"/>
            <a:ext cx="91836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17" name="Google Shape;517;p75"/>
          <p:cNvPicPr preferRelativeResize="0"/>
          <p:nvPr/>
        </p:nvPicPr>
        <p:blipFill rotWithShape="1">
          <a:blip r:embed="rId2">
            <a:alphaModFix/>
          </a:blip>
          <a:srcRect r="42902" b="29996"/>
          <a:stretch/>
        </p:blipFill>
        <p:spPr>
          <a:xfrm>
            <a:off x="4444288" y="920463"/>
            <a:ext cx="4699776" cy="422303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5"/>
          <p:cNvSpPr/>
          <p:nvPr/>
        </p:nvSpPr>
        <p:spPr>
          <a:xfrm>
            <a:off x="-39687" y="1600200"/>
            <a:ext cx="9183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19" name="Google Shape;519;p75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389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75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521" name="Google Shape;521;p75"/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412875" y="360050"/>
            <a:ext cx="1156091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75"/>
          <p:cNvSpPr txBox="1">
            <a:spLocks noGrp="1"/>
          </p:cNvSpPr>
          <p:nvPr>
            <p:ph type="subTitle" idx="2"/>
          </p:nvPr>
        </p:nvSpPr>
        <p:spPr>
          <a:xfrm>
            <a:off x="311700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1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23" name="Google Shape;523;p7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4" name="Google Shape;524;p75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light">
  <p:cSld name="TITLE_1_2"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6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7" name="Google Shape;527;p76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8" name="Google Shape;528;p76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29" name="Google Shape;529;p76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0" name="Google Shape;530;p76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1" name="Google Shape;531;p7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6"/>
          <p:cNvPicPr preferRelativeResize="0"/>
          <p:nvPr/>
        </p:nvPicPr>
        <p:blipFill rotWithShape="1">
          <a:blip r:embed="rId3">
            <a:alphaModFix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7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- dark">
  <p:cSld name="TITLE_1_2_3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7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6" name="Google Shape;536;p77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FFCB06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37" name="Google Shape;537;p77"/>
          <p:cNvPicPr preferRelativeResize="0"/>
          <p:nvPr/>
        </p:nvPicPr>
        <p:blipFill rotWithShape="1">
          <a:blip r:embed="rId2">
            <a:alphaModFix amt="75000"/>
          </a:blip>
          <a:srcRect r="15661" b="17409"/>
          <a:stretch/>
        </p:blipFill>
        <p:spPr>
          <a:xfrm>
            <a:off x="4544688" y="592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7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39" name="Google Shape;539;p77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0" name="Google Shape;540;p77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77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2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42" name="Google Shape;542;p77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3" name="Google Shape;543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2650" y="360050"/>
            <a:ext cx="2165294" cy="2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7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sma Title Slide - light">
  <p:cSld name="TITLE_1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47" name="Google Shape;547;p78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48" name="Google Shape;548;p78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9" name="Google Shape;549;p78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78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551" name="Google Shape;551;p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8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Slide 1 - dark">
  <p:cSld name="TITLE_1_2_3_1"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9"/>
          <p:cNvSpPr/>
          <p:nvPr/>
        </p:nvSpPr>
        <p:spPr>
          <a:xfrm>
            <a:off x="-39687" y="0"/>
            <a:ext cx="92316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6" name="Google Shape;556;p79"/>
          <p:cNvSpPr/>
          <p:nvPr/>
        </p:nvSpPr>
        <p:spPr>
          <a:xfrm>
            <a:off x="-39687" y="0"/>
            <a:ext cx="9231600" cy="2271600"/>
          </a:xfrm>
          <a:prstGeom prst="rect">
            <a:avLst/>
          </a:prstGeom>
          <a:gradFill>
            <a:gsLst>
              <a:gs pos="0">
                <a:srgbClr val="00C0E8">
                  <a:alpha val="31764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57" name="Google Shape;557;p79"/>
          <p:cNvPicPr preferRelativeResize="0"/>
          <p:nvPr/>
        </p:nvPicPr>
        <p:blipFill rotWithShape="1">
          <a:blip r:embed="rId2">
            <a:alphaModFix amt="75000"/>
          </a:blip>
          <a:srcRect r="21948" b="27420"/>
          <a:stretch/>
        </p:blipFill>
        <p:spPr>
          <a:xfrm>
            <a:off x="3612851" y="-2"/>
            <a:ext cx="55311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9"/>
          <p:cNvSpPr/>
          <p:nvPr/>
        </p:nvSpPr>
        <p:spPr>
          <a:xfrm>
            <a:off x="-39687" y="1639951"/>
            <a:ext cx="92316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59" name="Google Shape;559;p79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0" name="Google Shape;560;p79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1" name="Google Shape;561;p79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3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62" name="Google Shape;562;p79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196B3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79"/>
          <p:cNvPicPr preferRelativeResize="0"/>
          <p:nvPr/>
        </p:nvPicPr>
        <p:blipFill rotWithShape="1">
          <a:blip r:embed="rId3">
            <a:alphaModFix/>
          </a:blip>
          <a:srcRect t="89" b="99"/>
          <a:stretch/>
        </p:blipFill>
        <p:spPr>
          <a:xfrm>
            <a:off x="402650" y="360050"/>
            <a:ext cx="2179400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7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light">
  <p:cSld name="TITLE_1_1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67" name="Google Shape;567;p80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0317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8" name="Google Shape;568;p80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569" name="Google Shape;569;p80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8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2" name="Google Shape;572;p80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pic>
        <p:nvPicPr>
          <p:cNvPr id="573" name="Google Shape;573;p80"/>
          <p:cNvPicPr preferRelativeResize="0"/>
          <p:nvPr/>
        </p:nvPicPr>
        <p:blipFill rotWithShape="1">
          <a:blip r:embed="rId3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dark">
  <p:cSld name="TITLE_1_2_3_1_1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1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6" name="Google Shape;576;p81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77" name="Google Shape;577;p81"/>
          <p:cNvPicPr preferRelativeResize="0"/>
          <p:nvPr/>
        </p:nvPicPr>
        <p:blipFill rotWithShape="1">
          <a:blip r:embed="rId2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1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79" name="Google Shape;579;p81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0" name="Google Shape;580;p81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1" name="Google Shape;581;p81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582" name="Google Shape;582;p81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" name="Google Shape;583;p81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rtex Title Slide - dark">
  <p:cSld name="TITLE_1_2_3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00CC66">
                  <a:alpha val="31372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" name="Google Shape;83;p9"/>
          <p:cNvPicPr preferRelativeResize="0"/>
          <p:nvPr/>
        </p:nvPicPr>
        <p:blipFill rotWithShape="1">
          <a:blip r:embed="rId2">
            <a:alphaModFix/>
          </a:blip>
          <a:srcRect l="16142" t="2820" r="19027" b="24679"/>
          <a:stretch/>
        </p:blipFill>
        <p:spPr>
          <a:xfrm>
            <a:off x="4866663" y="360050"/>
            <a:ext cx="4277402" cy="478345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460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4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0F9347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9"/>
          <p:cNvPicPr preferRelativeResize="0"/>
          <p:nvPr/>
        </p:nvPicPr>
        <p:blipFill rotWithShape="1">
          <a:blip r:embed="rId3">
            <a:alphaModFix/>
          </a:blip>
          <a:srcRect t="179" b="179"/>
          <a:stretch/>
        </p:blipFill>
        <p:spPr>
          <a:xfrm>
            <a:off x="402650" y="360050"/>
            <a:ext cx="223982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light">
  <p:cSld name="TITLE_1_1_1_3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82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87" name="Google Shape;587;p82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8" name="Google Shape;588;p82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9" name="Google Shape;589;p82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590" name="Google Shape;590;p82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1" name="Google Shape;591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82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82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dark">
  <p:cSld name="TITLE_1_1_1_3_1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3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6" name="Google Shape;596;p83"/>
          <p:cNvPicPr preferRelativeResize="0"/>
          <p:nvPr/>
        </p:nvPicPr>
        <p:blipFill rotWithShape="1">
          <a:blip r:embed="rId2">
            <a:alphaModFix/>
          </a:blip>
          <a:srcRect t="8076" r="20616" b="24840"/>
          <a:stretch/>
        </p:blipFill>
        <p:spPr>
          <a:xfrm>
            <a:off x="3617216" y="457200"/>
            <a:ext cx="5574472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83"/>
          <p:cNvSpPr/>
          <p:nvPr/>
        </p:nvSpPr>
        <p:spPr>
          <a:xfrm>
            <a:off x="-39687" y="0"/>
            <a:ext cx="92313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98" name="Google Shape;598;p83"/>
          <p:cNvSpPr/>
          <p:nvPr/>
        </p:nvSpPr>
        <p:spPr>
          <a:xfrm>
            <a:off x="-39687" y="0"/>
            <a:ext cx="9231300" cy="2271600"/>
          </a:xfrm>
          <a:prstGeom prst="rect">
            <a:avLst/>
          </a:prstGeom>
          <a:gradFill>
            <a:gsLst>
              <a:gs pos="0">
                <a:srgbClr val="FA582D">
                  <a:alpha val="25490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599" name="Google Shape;599;p83"/>
          <p:cNvPicPr preferRelativeResize="0"/>
          <p:nvPr/>
        </p:nvPicPr>
        <p:blipFill rotWithShape="1">
          <a:blip r:embed="rId2">
            <a:alphaModFix amt="75000"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83"/>
          <p:cNvSpPr/>
          <p:nvPr/>
        </p:nvSpPr>
        <p:spPr>
          <a:xfrm>
            <a:off x="-39687" y="1639951"/>
            <a:ext cx="9231300" cy="35037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01" name="Google Shape;601;p83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2" name="Google Shape;602;p83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3" name="Google Shape;603;p83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4" name="Google Shape;604;p83"/>
          <p:cNvPicPr preferRelativeResize="0"/>
          <p:nvPr/>
        </p:nvPicPr>
        <p:blipFill rotWithShape="1">
          <a:blip r:embed="rId3">
            <a:alphaModFix/>
          </a:blip>
          <a:srcRect t="89" b="79"/>
          <a:stretch/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83"/>
          <p:cNvSpPr txBox="1">
            <a:spLocks noGrp="1"/>
          </p:cNvSpPr>
          <p:nvPr>
            <p:ph type="subTitle" idx="2"/>
          </p:nvPr>
        </p:nvSpPr>
        <p:spPr>
          <a:xfrm>
            <a:off x="412875" y="3988613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Section Divider" type="secHead">
  <p:cSld name="SECTION_HEADER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609" name="Google Shape;609;p84"/>
          <p:cNvPicPr preferRelativeResize="0"/>
          <p:nvPr/>
        </p:nvPicPr>
        <p:blipFill rotWithShape="1">
          <a:blip r:embed="rId2">
            <a:alphaModFix/>
          </a:blip>
          <a:srcRect l="8387" r="12032" b="39191"/>
          <a:stretch/>
        </p:blipFill>
        <p:spPr>
          <a:xfrm>
            <a:off x="-39688" y="0"/>
            <a:ext cx="918374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84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11" name="Google Shape;611;p8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12" name="Google Shape;61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5273" y="493313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light">
  <p:cSld name="TITLE_AND_TWO_COLUMNS_3"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5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16" name="Google Shape;616;p8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17" name="Google Shape;617;p85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18" name="Google Shape;618;p8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light">
  <p:cSld name="ONE_COLUMN_TEXT_2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86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1" name="Google Shape;621;p8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86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3" name="Google Shape;623;p86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4" name="Google Shape;624;p8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with Side Graphic - light">
  <p:cSld name="TITLE_AND_BODY_1_1"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7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7" name="Google Shape;627;p87"/>
          <p:cNvSpPr txBox="1">
            <a:spLocks noGrp="1"/>
          </p:cNvSpPr>
          <p:nvPr>
            <p:ph type="body" idx="1"/>
          </p:nvPr>
        </p:nvSpPr>
        <p:spPr>
          <a:xfrm>
            <a:off x="311700" y="777250"/>
            <a:ext cx="562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/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/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/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/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/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/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28" name="Google Shape;628;p87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light">
  <p:cSld name="BLANK_4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One-Column Content - dark">
  <p:cSld name="TITLE_AND_BODY_2_1">
    <p:bg>
      <p:bgPr>
        <a:solidFill>
          <a:schemeClr val="dk1"/>
        </a:solidFill>
        <a:effectLst/>
      </p:bgPr>
    </p:bg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8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2" name="Google Shape;632;p89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3" name="Google Shape;633;p8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wo-Column Content - dark">
  <p:cSld name="TITLE_AND_TWO_COLUMNS_1_1">
    <p:bg>
      <p:bgPr>
        <a:solidFill>
          <a:schemeClr val="dk1"/>
        </a:solidFill>
        <a:effectLst/>
      </p:bgPr>
    </p:bg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90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9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7" name="Google Shape;637;p90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hree-Column Content - dark">
  <p:cSld name="ONE_COLUMN_TEXT_1_1">
    <p:bg>
      <p:bgPr>
        <a:solidFill>
          <a:schemeClr val="dk1"/>
        </a:solidFill>
        <a:effectLst/>
      </p:bgPr>
    </p:bg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91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1" name="Google Shape;641;p9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2" name="Google Shape;642;p91"/>
          <p:cNvSpPr txBox="1">
            <a:spLocks noGrp="1"/>
          </p:cNvSpPr>
          <p:nvPr>
            <p:ph type="body" idx="2"/>
          </p:nvPr>
        </p:nvSpPr>
        <p:spPr>
          <a:xfrm>
            <a:off x="31680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3" name="Google Shape;643;p91"/>
          <p:cNvSpPr txBox="1">
            <a:spLocks noGrp="1"/>
          </p:cNvSpPr>
          <p:nvPr>
            <p:ph type="body" idx="3"/>
          </p:nvPr>
        </p:nvSpPr>
        <p:spPr>
          <a:xfrm>
            <a:off x="6024300" y="77724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4" name="Google Shape;644;p91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it42 Title Slide - light">
  <p:cSld name="TITLE_1_1_1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ctrTitle"/>
          </p:nvPr>
        </p:nvSpPr>
        <p:spPr>
          <a:xfrm>
            <a:off x="311700" y="752450"/>
            <a:ext cx="4165200" cy="133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ubTitle" idx="1"/>
          </p:nvPr>
        </p:nvSpPr>
        <p:spPr>
          <a:xfrm>
            <a:off x="311700" y="2271400"/>
            <a:ext cx="464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subTitle" idx="2"/>
          </p:nvPr>
        </p:nvSpPr>
        <p:spPr>
          <a:xfrm>
            <a:off x="412875" y="4096775"/>
            <a:ext cx="3554700" cy="2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1pPr>
            <a:lvl2pPr lvl="1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2pPr>
            <a:lvl3pPr lvl="2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3pPr>
            <a:lvl4pPr lvl="3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4pPr>
            <a:lvl5pPr lvl="4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5pPr>
            <a:lvl6pPr lvl="5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6pPr>
            <a:lvl7pPr lvl="6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7pPr>
            <a:lvl8pPr lvl="7">
              <a:spcBef>
                <a:spcPts val="1400"/>
              </a:spcBef>
              <a:spcAft>
                <a:spcPts val="0"/>
              </a:spcAft>
              <a:buNone/>
              <a:defRPr sz="1000" b="1">
                <a:solidFill>
                  <a:schemeClr val="accent6"/>
                </a:solidFill>
              </a:defRPr>
            </a:lvl8pPr>
            <a:lvl9pPr lvl="8">
              <a:spcBef>
                <a:spcPts val="1400"/>
              </a:spcBef>
              <a:spcAft>
                <a:spcPts val="1400"/>
              </a:spcAft>
              <a:buNone/>
              <a:defRPr sz="1000" b="1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-39687" y="3947363"/>
            <a:ext cx="3895200" cy="41400"/>
          </a:xfrm>
          <a:prstGeom prst="rect">
            <a:avLst/>
          </a:prstGeom>
          <a:gradFill>
            <a:gsLst>
              <a:gs pos="0">
                <a:srgbClr val="AA251B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" name="Google Shape;9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2650" y="360050"/>
            <a:ext cx="2168166" cy="210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0"/>
          <p:cNvPicPr preferRelativeResize="0"/>
          <p:nvPr/>
        </p:nvPicPr>
        <p:blipFill rotWithShape="1">
          <a:blip r:embed="rId3">
            <a:alphaModFix/>
          </a:blip>
          <a:srcRect t="8076" r="20616" b="24840"/>
          <a:stretch/>
        </p:blipFill>
        <p:spPr>
          <a:xfrm>
            <a:off x="3598350" y="457200"/>
            <a:ext cx="5545713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FA7B17"/>
          </p15:clr>
        </p15:guide>
        <p15:guide id="2" pos="5688">
          <p15:clr>
            <a:srgbClr val="FA7B17"/>
          </p15:clr>
        </p15:guide>
        <p15:guide id="3" orient="horz" pos="72">
          <p15:clr>
            <a:srgbClr val="FA7B17"/>
          </p15:clr>
        </p15:guide>
        <p15:guide id="4" orient="horz" pos="3168">
          <p15:clr>
            <a:srgbClr val="FA7B17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Title Only - dark">
  <p:cSld name="TITLE_ONLY_1_1">
    <p:bg>
      <p:bgPr>
        <a:solidFill>
          <a:schemeClr val="dk1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2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47" name="Google Shape;647;p92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W Blank - dark">
  <p:cSld name="BLANK_1_1">
    <p:bg>
      <p:bgPr>
        <a:solidFill>
          <a:schemeClr val="dk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ection Divider">
  <p:cSld name="SECTION_HEADER_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4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pic>
        <p:nvPicPr>
          <p:cNvPr id="651" name="Google Shape;651;p94"/>
          <p:cNvPicPr preferRelativeResize="0"/>
          <p:nvPr/>
        </p:nvPicPr>
        <p:blipFill rotWithShape="1">
          <a:blip r:embed="rId2">
            <a:alphaModFix/>
          </a:blip>
          <a:srcRect l="7122" t="19361" r="2265" b="29887"/>
          <a:stretch/>
        </p:blipFill>
        <p:spPr>
          <a:xfrm>
            <a:off x="-39750" y="0"/>
            <a:ext cx="91837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4"/>
          <p:cNvSpPr/>
          <p:nvPr/>
        </p:nvSpPr>
        <p:spPr>
          <a:xfrm>
            <a:off x="-39687" y="1238250"/>
            <a:ext cx="9183600" cy="3905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53" name="Google Shape;653;p9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00063" dist="19050" dir="5400000" algn="bl" rotWithShape="0">
              <a:schemeClr val="accent2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654" name="Google Shape;65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9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light">
  <p:cSld name="TITLE_AND_TWO_COLUMNS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95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58" name="Google Shape;658;p95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95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/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/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/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/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660" name="Google Shape;660;p95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95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5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3" name="Google Shape;663;p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light">
  <p:cSld name="TITLE_ONLY_2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6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96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96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6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9" name="Google Shape;669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light">
  <p:cSld name="BLANK_3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7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97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Google Shape;673;p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Side Bar Title - light">
  <p:cSld name="BLANK_2_1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98"/>
          <p:cNvSpPr/>
          <p:nvPr/>
        </p:nvSpPr>
        <p:spPr>
          <a:xfrm>
            <a:off x="-39687" y="0"/>
            <a:ext cx="91836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676" name="Google Shape;676;p98"/>
          <p:cNvSpPr/>
          <p:nvPr/>
        </p:nvSpPr>
        <p:spPr>
          <a:xfrm>
            <a:off x="-39687" y="0"/>
            <a:ext cx="2295900" cy="5143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8"/>
          <p:cNvSpPr txBox="1">
            <a:spLocks noGrp="1"/>
          </p:cNvSpPr>
          <p:nvPr>
            <p:ph type="ctrTitle"/>
          </p:nvPr>
        </p:nvSpPr>
        <p:spPr>
          <a:xfrm>
            <a:off x="244938" y="409550"/>
            <a:ext cx="1850700" cy="16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8" name="Google Shape;678;p98"/>
          <p:cNvSpPr txBox="1">
            <a:spLocks noGrp="1"/>
          </p:cNvSpPr>
          <p:nvPr>
            <p:ph type="subTitle" idx="1"/>
          </p:nvPr>
        </p:nvSpPr>
        <p:spPr>
          <a:xfrm>
            <a:off x="244938" y="3118202"/>
            <a:ext cx="1850700" cy="10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9" name="Google Shape;679;p98"/>
          <p:cNvSpPr/>
          <p:nvPr/>
        </p:nvSpPr>
        <p:spPr>
          <a:xfrm>
            <a:off x="-39687" y="3037225"/>
            <a:ext cx="2021100" cy="4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lt1"/>
              </a:solidFill>
            </a:endParaRPr>
          </a:p>
        </p:txBody>
      </p:sp>
      <p:pic>
        <p:nvPicPr>
          <p:cNvPr id="680" name="Google Shape;680;p9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4938" y="4779188"/>
            <a:ext cx="1795000" cy="17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98"/>
          <p:cNvPicPr preferRelativeResize="0"/>
          <p:nvPr/>
        </p:nvPicPr>
        <p:blipFill rotWithShape="1">
          <a:blip r:embed="rId3">
            <a:alphaModFix amt="5000"/>
          </a:blip>
          <a:srcRect r="15661" b="17409"/>
          <a:stretch/>
        </p:blipFill>
        <p:spPr>
          <a:xfrm>
            <a:off x="4544688" y="338501"/>
            <a:ext cx="4646999" cy="455099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98"/>
          <p:cNvSpPr/>
          <p:nvPr/>
        </p:nvSpPr>
        <p:spPr>
          <a:xfrm>
            <a:off x="2256213" y="2262750"/>
            <a:ext cx="6888000" cy="28809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wo-Column Content - dark">
  <p:cSld name="TITLE_AND_TWO_COLUMNS_2_1">
    <p:bg>
      <p:bgPr>
        <a:solidFill>
          <a:schemeClr val="dk1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9"/>
          <p:cNvSpPr txBox="1">
            <a:spLocks noGrp="1"/>
          </p:cNvSpPr>
          <p:nvPr>
            <p:ph type="body" idx="1"/>
          </p:nvPr>
        </p:nvSpPr>
        <p:spPr>
          <a:xfrm>
            <a:off x="48324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5" name="Google Shape;685;p99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6" name="Google Shape;686;p99"/>
          <p:cNvSpPr txBox="1">
            <a:spLocks noGrp="1"/>
          </p:cNvSpPr>
          <p:nvPr>
            <p:ph type="body" idx="2"/>
          </p:nvPr>
        </p:nvSpPr>
        <p:spPr>
          <a:xfrm>
            <a:off x="311700" y="77724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04800">
              <a:spcBef>
                <a:spcPts val="14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292100"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210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210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2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21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7" name="Google Shape;687;p99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9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9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0" name="Google Shape;690;p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Title Only - dark">
  <p:cSld name="TITLE_ONLY_2_1">
    <p:bg>
      <p:bgPr>
        <a:solidFill>
          <a:schemeClr val="dk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0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3" name="Google Shape;693;p100"/>
          <p:cNvSpPr/>
          <p:nvPr/>
        </p:nvSpPr>
        <p:spPr>
          <a:xfrm>
            <a:off x="0" y="231075"/>
            <a:ext cx="936600" cy="414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100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100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6" name="Google Shape;696;p1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rata Blank - dark">
  <p:cSld name="BLANK_3_1">
    <p:bg>
      <p:bgPr>
        <a:solidFill>
          <a:schemeClr val="dk1"/>
        </a:solid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FE9F25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10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00" name="Google Shape;700;p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417427" y="4931537"/>
            <a:ext cx="1554022" cy="15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7.xml"/><Relationship Id="rId21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8.xml"/><Relationship Id="rId63" Type="http://schemas.openxmlformats.org/officeDocument/2006/relationships/slideLayout" Target="../slideLayouts/slideLayout134.xml"/><Relationship Id="rId68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78.xml"/><Relationship Id="rId71" Type="http://schemas.openxmlformats.org/officeDocument/2006/relationships/theme" Target="../theme/theme2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9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95.xml"/><Relationship Id="rId32" Type="http://schemas.openxmlformats.org/officeDocument/2006/relationships/slideLayout" Target="../slideLayouts/slideLayout103.xml"/><Relationship Id="rId37" Type="http://schemas.openxmlformats.org/officeDocument/2006/relationships/slideLayout" Target="../slideLayouts/slideLayout108.xml"/><Relationship Id="rId40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6.xml"/><Relationship Id="rId53" Type="http://schemas.openxmlformats.org/officeDocument/2006/relationships/slideLayout" Target="../slideLayouts/slideLayout124.xml"/><Relationship Id="rId58" Type="http://schemas.openxmlformats.org/officeDocument/2006/relationships/slideLayout" Target="../slideLayouts/slideLayout129.xml"/><Relationship Id="rId66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76.xml"/><Relationship Id="rId61" Type="http://schemas.openxmlformats.org/officeDocument/2006/relationships/slideLayout" Target="../slideLayouts/slideLayout132.xml"/><Relationship Id="rId1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8.xml"/><Relationship Id="rId30" Type="http://schemas.openxmlformats.org/officeDocument/2006/relationships/slideLayout" Target="../slideLayouts/slideLayout101.xml"/><Relationship Id="rId35" Type="http://schemas.openxmlformats.org/officeDocument/2006/relationships/slideLayout" Target="../slideLayouts/slideLayout106.xml"/><Relationship Id="rId43" Type="http://schemas.openxmlformats.org/officeDocument/2006/relationships/slideLayout" Target="../slideLayouts/slideLayout114.xml"/><Relationship Id="rId48" Type="http://schemas.openxmlformats.org/officeDocument/2006/relationships/slideLayout" Target="../slideLayouts/slideLayout119.xml"/><Relationship Id="rId56" Type="http://schemas.openxmlformats.org/officeDocument/2006/relationships/slideLayout" Target="../slideLayouts/slideLayout127.xml"/><Relationship Id="rId64" Type="http://schemas.openxmlformats.org/officeDocument/2006/relationships/slideLayout" Target="../slideLayouts/slideLayout135.xml"/><Relationship Id="rId69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79.xml"/><Relationship Id="rId51" Type="http://schemas.openxmlformats.org/officeDocument/2006/relationships/slideLayout" Target="../slideLayouts/slideLayout122.xml"/><Relationship Id="rId72" Type="http://schemas.openxmlformats.org/officeDocument/2006/relationships/image" Target="../media/image1.png"/><Relationship Id="rId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5" Type="http://schemas.openxmlformats.org/officeDocument/2006/relationships/slideLayout" Target="../slideLayouts/slideLayout96.xml"/><Relationship Id="rId33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9.xml"/><Relationship Id="rId46" Type="http://schemas.openxmlformats.org/officeDocument/2006/relationships/slideLayout" Target="../slideLayouts/slideLayout117.xml"/><Relationship Id="rId59" Type="http://schemas.openxmlformats.org/officeDocument/2006/relationships/slideLayout" Target="../slideLayouts/slideLayout130.xml"/><Relationship Id="rId67" Type="http://schemas.openxmlformats.org/officeDocument/2006/relationships/slideLayout" Target="../slideLayouts/slideLayout138.xml"/><Relationship Id="rId20" Type="http://schemas.openxmlformats.org/officeDocument/2006/relationships/slideLayout" Target="../slideLayouts/slideLayout91.xml"/><Relationship Id="rId41" Type="http://schemas.openxmlformats.org/officeDocument/2006/relationships/slideLayout" Target="../slideLayouts/slideLayout112.xml"/><Relationship Id="rId54" Type="http://schemas.openxmlformats.org/officeDocument/2006/relationships/slideLayout" Target="../slideLayouts/slideLayout125.xml"/><Relationship Id="rId62" Type="http://schemas.openxmlformats.org/officeDocument/2006/relationships/slideLayout" Target="../slideLayouts/slideLayout133.xml"/><Relationship Id="rId70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6.xml"/><Relationship Id="rId23" Type="http://schemas.openxmlformats.org/officeDocument/2006/relationships/slideLayout" Target="../slideLayouts/slideLayout94.xml"/><Relationship Id="rId28" Type="http://schemas.openxmlformats.org/officeDocument/2006/relationships/slideLayout" Target="../slideLayouts/slideLayout99.xml"/><Relationship Id="rId36" Type="http://schemas.openxmlformats.org/officeDocument/2006/relationships/slideLayout" Target="../slideLayouts/slideLayout107.xml"/><Relationship Id="rId49" Type="http://schemas.openxmlformats.org/officeDocument/2006/relationships/slideLayout" Target="../slideLayouts/slideLayout120.xml"/><Relationship Id="rId57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81.xml"/><Relationship Id="rId3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15.xml"/><Relationship Id="rId52" Type="http://schemas.openxmlformats.org/officeDocument/2006/relationships/slideLayout" Target="../slideLayouts/slideLayout123.xml"/><Relationship Id="rId60" Type="http://schemas.openxmlformats.org/officeDocument/2006/relationships/slideLayout" Target="../slideLayouts/slideLayout131.xml"/><Relationship Id="rId65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110.xml"/><Relationship Id="rId34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21.xml"/><Relationship Id="rId55" Type="http://schemas.openxmlformats.org/officeDocument/2006/relationships/slideLayout" Target="../slideLayouts/slideLayout126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67.xml"/><Relationship Id="rId21" Type="http://schemas.openxmlformats.org/officeDocument/2006/relationships/slideLayout" Target="../slideLayouts/slideLayout162.xml"/><Relationship Id="rId42" Type="http://schemas.openxmlformats.org/officeDocument/2006/relationships/slideLayout" Target="../slideLayouts/slideLayout183.xml"/><Relationship Id="rId47" Type="http://schemas.openxmlformats.org/officeDocument/2006/relationships/slideLayout" Target="../slideLayouts/slideLayout188.xml"/><Relationship Id="rId63" Type="http://schemas.openxmlformats.org/officeDocument/2006/relationships/slideLayout" Target="../slideLayouts/slideLayout204.xml"/><Relationship Id="rId68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8.xml"/><Relationship Id="rId40" Type="http://schemas.openxmlformats.org/officeDocument/2006/relationships/slideLayout" Target="../slideLayouts/slideLayout181.xml"/><Relationship Id="rId45" Type="http://schemas.openxmlformats.org/officeDocument/2006/relationships/slideLayout" Target="../slideLayouts/slideLayout186.xml"/><Relationship Id="rId53" Type="http://schemas.openxmlformats.org/officeDocument/2006/relationships/slideLayout" Target="../slideLayouts/slideLayout194.xml"/><Relationship Id="rId58" Type="http://schemas.openxmlformats.org/officeDocument/2006/relationships/slideLayout" Target="../slideLayouts/slideLayout199.xml"/><Relationship Id="rId66" Type="http://schemas.openxmlformats.org/officeDocument/2006/relationships/slideLayout" Target="../slideLayouts/slideLayout207.xml"/><Relationship Id="rId74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146.xml"/><Relationship Id="rId61" Type="http://schemas.openxmlformats.org/officeDocument/2006/relationships/slideLayout" Target="../slideLayouts/slideLayout202.xml"/><Relationship Id="rId1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43" Type="http://schemas.openxmlformats.org/officeDocument/2006/relationships/slideLayout" Target="../slideLayouts/slideLayout184.xml"/><Relationship Id="rId48" Type="http://schemas.openxmlformats.org/officeDocument/2006/relationships/slideLayout" Target="../slideLayouts/slideLayout189.xml"/><Relationship Id="rId56" Type="http://schemas.openxmlformats.org/officeDocument/2006/relationships/slideLayout" Target="../slideLayouts/slideLayout197.xml"/><Relationship Id="rId64" Type="http://schemas.openxmlformats.org/officeDocument/2006/relationships/slideLayout" Target="../slideLayouts/slideLayout205.xml"/><Relationship Id="rId69" Type="http://schemas.openxmlformats.org/officeDocument/2006/relationships/slideLayout" Target="../slideLayouts/slideLayout210.xml"/><Relationship Id="rId77" Type="http://schemas.openxmlformats.org/officeDocument/2006/relationships/theme" Target="../theme/theme3.xml"/><Relationship Id="rId8" Type="http://schemas.openxmlformats.org/officeDocument/2006/relationships/slideLayout" Target="../slideLayouts/slideLayout149.xml"/><Relationship Id="rId51" Type="http://schemas.openxmlformats.org/officeDocument/2006/relationships/slideLayout" Target="../slideLayouts/slideLayout192.xml"/><Relationship Id="rId72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74.xml"/><Relationship Id="rId38" Type="http://schemas.openxmlformats.org/officeDocument/2006/relationships/slideLayout" Target="../slideLayouts/slideLayout179.xml"/><Relationship Id="rId46" Type="http://schemas.openxmlformats.org/officeDocument/2006/relationships/slideLayout" Target="../slideLayouts/slideLayout187.xml"/><Relationship Id="rId59" Type="http://schemas.openxmlformats.org/officeDocument/2006/relationships/slideLayout" Target="../slideLayouts/slideLayout200.xml"/><Relationship Id="rId67" Type="http://schemas.openxmlformats.org/officeDocument/2006/relationships/slideLayout" Target="../slideLayouts/slideLayout208.xml"/><Relationship Id="rId20" Type="http://schemas.openxmlformats.org/officeDocument/2006/relationships/slideLayout" Target="../slideLayouts/slideLayout161.xml"/><Relationship Id="rId41" Type="http://schemas.openxmlformats.org/officeDocument/2006/relationships/slideLayout" Target="../slideLayouts/slideLayout182.xml"/><Relationship Id="rId54" Type="http://schemas.openxmlformats.org/officeDocument/2006/relationships/slideLayout" Target="../slideLayouts/slideLayout195.xml"/><Relationship Id="rId62" Type="http://schemas.openxmlformats.org/officeDocument/2006/relationships/slideLayout" Target="../slideLayouts/slideLayout203.xml"/><Relationship Id="rId70" Type="http://schemas.openxmlformats.org/officeDocument/2006/relationships/slideLayout" Target="../slideLayouts/slideLayout211.xml"/><Relationship Id="rId75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77.xml"/><Relationship Id="rId49" Type="http://schemas.openxmlformats.org/officeDocument/2006/relationships/slideLayout" Target="../slideLayouts/slideLayout190.xml"/><Relationship Id="rId57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51.xml"/><Relationship Id="rId31" Type="http://schemas.openxmlformats.org/officeDocument/2006/relationships/slideLayout" Target="../slideLayouts/slideLayout172.xml"/><Relationship Id="rId44" Type="http://schemas.openxmlformats.org/officeDocument/2006/relationships/slideLayout" Target="../slideLayouts/slideLayout185.xml"/><Relationship Id="rId52" Type="http://schemas.openxmlformats.org/officeDocument/2006/relationships/slideLayout" Target="../slideLayouts/slideLayout193.xml"/><Relationship Id="rId60" Type="http://schemas.openxmlformats.org/officeDocument/2006/relationships/slideLayout" Target="../slideLayouts/slideLayout201.xml"/><Relationship Id="rId65" Type="http://schemas.openxmlformats.org/officeDocument/2006/relationships/slideLayout" Target="../slideLayouts/slideLayout206.xml"/><Relationship Id="rId73" Type="http://schemas.openxmlformats.org/officeDocument/2006/relationships/slideLayout" Target="../slideLayouts/slideLayout214.xml"/><Relationship Id="rId78" Type="http://schemas.openxmlformats.org/officeDocument/2006/relationships/image" Target="../media/image1.png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39" Type="http://schemas.openxmlformats.org/officeDocument/2006/relationships/slideLayout" Target="../slideLayouts/slideLayout180.xml"/><Relationship Id="rId34" Type="http://schemas.openxmlformats.org/officeDocument/2006/relationships/slideLayout" Target="../slideLayouts/slideLayout175.xml"/><Relationship Id="rId50" Type="http://schemas.openxmlformats.org/officeDocument/2006/relationships/slideLayout" Target="../slideLayouts/slideLayout191.xml"/><Relationship Id="rId55" Type="http://schemas.openxmlformats.org/officeDocument/2006/relationships/slideLayout" Target="../slideLayouts/slideLayout196.xml"/><Relationship Id="rId76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148.xml"/><Relationship Id="rId71" Type="http://schemas.openxmlformats.org/officeDocument/2006/relationships/slideLayout" Target="../slideLayouts/slideLayout212.xml"/><Relationship Id="rId2" Type="http://schemas.openxmlformats.org/officeDocument/2006/relationships/slideLayout" Target="../slideLayouts/slideLayout143.xml"/><Relationship Id="rId29" Type="http://schemas.openxmlformats.org/officeDocument/2006/relationships/slideLayout" Target="../slideLayouts/slideLayout1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●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2024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3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73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02" name="Google Shape;502;p73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●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210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921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921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921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29210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2921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503" name="Google Shape;503;p73"/>
          <p:cNvPicPr preferRelativeResize="0"/>
          <p:nvPr/>
        </p:nvPicPr>
        <p:blipFill>
          <a:blip r:embed="rId72">
            <a:alphaModFix/>
          </a:blip>
          <a:stretch>
            <a:fillRect/>
          </a:stretch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3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  <p:sldLayoutId id="2147483769" r:id="rId51"/>
    <p:sldLayoutId id="2147483770" r:id="rId52"/>
    <p:sldLayoutId id="2147483771" r:id="rId53"/>
    <p:sldLayoutId id="2147483772" r:id="rId54"/>
    <p:sldLayoutId id="2147483773" r:id="rId55"/>
    <p:sldLayoutId id="2147483774" r:id="rId56"/>
    <p:sldLayoutId id="2147483775" r:id="rId57"/>
    <p:sldLayoutId id="2147483776" r:id="rId58"/>
    <p:sldLayoutId id="2147483777" r:id="rId59"/>
    <p:sldLayoutId id="2147483778" r:id="rId60"/>
    <p:sldLayoutId id="2147483779" r:id="rId61"/>
    <p:sldLayoutId id="2147483780" r:id="rId62"/>
    <p:sldLayoutId id="2147483781" r:id="rId63"/>
    <p:sldLayoutId id="2147483782" r:id="rId64"/>
    <p:sldLayoutId id="2147483783" r:id="rId65"/>
    <p:sldLayoutId id="2147483784" r:id="rId66"/>
    <p:sldLayoutId id="2147483785" r:id="rId67"/>
    <p:sldLayoutId id="2147483786" r:id="rId68"/>
    <p:sldLayoutId id="2147483787" r:id="rId69"/>
    <p:sldLayoutId id="2147483788" r:id="rId70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44"/>
          <p:cNvSpPr/>
          <p:nvPr/>
        </p:nvSpPr>
        <p:spPr>
          <a:xfrm>
            <a:off x="0" y="4872025"/>
            <a:ext cx="9144000" cy="271500"/>
          </a:xfrm>
          <a:prstGeom prst="rect">
            <a:avLst/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4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None/>
              <a:defRPr sz="1800" b="1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Helvetica Neue"/>
              <a:buNone/>
              <a:defRPr sz="20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990" name="Google Shape;990;p144"/>
          <p:cNvSpPr txBox="1">
            <a:spLocks noGrp="1"/>
          </p:cNvSpPr>
          <p:nvPr>
            <p:ph type="body" idx="1"/>
          </p:nvPr>
        </p:nvSpPr>
        <p:spPr>
          <a:xfrm>
            <a:off x="311700" y="77724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Helvetica Neue"/>
              <a:buChar char="●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04800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Helvetica Neue"/>
              <a:buChar char="○"/>
              <a:defRPr sz="12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921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921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921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921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●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2921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Helvetica Neue"/>
              <a:buChar char="○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2921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000"/>
              <a:buFont typeface="Helvetica Neue"/>
              <a:buChar char="■"/>
              <a:defRPr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991" name="Google Shape;991;p144"/>
          <p:cNvPicPr preferRelativeResize="0"/>
          <p:nvPr/>
        </p:nvPicPr>
        <p:blipFill>
          <a:blip r:embed="rId78">
            <a:alphaModFix/>
          </a:blip>
          <a:stretch>
            <a:fillRect/>
          </a:stretch>
        </p:blipFill>
        <p:spPr>
          <a:xfrm>
            <a:off x="8155273" y="4941048"/>
            <a:ext cx="816176" cy="1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44"/>
          <p:cNvSpPr txBox="1"/>
          <p:nvPr/>
        </p:nvSpPr>
        <p:spPr>
          <a:xfrm>
            <a:off x="302650" y="4871975"/>
            <a:ext cx="4277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© 2023 Palo Alto Networks, Inc. All rights reserved. Proprietary and confidential information.</a:t>
            </a:r>
            <a:endParaRPr sz="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  <p:sldLayoutId id="2147483805" r:id="rId17"/>
    <p:sldLayoutId id="2147483806" r:id="rId18"/>
    <p:sldLayoutId id="2147483807" r:id="rId19"/>
    <p:sldLayoutId id="2147483808" r:id="rId20"/>
    <p:sldLayoutId id="2147483809" r:id="rId21"/>
    <p:sldLayoutId id="2147483810" r:id="rId22"/>
    <p:sldLayoutId id="2147483811" r:id="rId23"/>
    <p:sldLayoutId id="2147483812" r:id="rId24"/>
    <p:sldLayoutId id="2147483813" r:id="rId25"/>
    <p:sldLayoutId id="2147483814" r:id="rId26"/>
    <p:sldLayoutId id="2147483815" r:id="rId27"/>
    <p:sldLayoutId id="2147483816" r:id="rId28"/>
    <p:sldLayoutId id="2147483817" r:id="rId29"/>
    <p:sldLayoutId id="2147483818" r:id="rId30"/>
    <p:sldLayoutId id="2147483819" r:id="rId31"/>
    <p:sldLayoutId id="2147483820" r:id="rId32"/>
    <p:sldLayoutId id="2147483821" r:id="rId33"/>
    <p:sldLayoutId id="2147483822" r:id="rId34"/>
    <p:sldLayoutId id="2147483823" r:id="rId35"/>
    <p:sldLayoutId id="2147483824" r:id="rId36"/>
    <p:sldLayoutId id="2147483825" r:id="rId37"/>
    <p:sldLayoutId id="2147483826" r:id="rId38"/>
    <p:sldLayoutId id="2147483827" r:id="rId39"/>
    <p:sldLayoutId id="2147483828" r:id="rId40"/>
    <p:sldLayoutId id="2147483829" r:id="rId41"/>
    <p:sldLayoutId id="2147483830" r:id="rId42"/>
    <p:sldLayoutId id="2147483831" r:id="rId43"/>
    <p:sldLayoutId id="2147483832" r:id="rId44"/>
    <p:sldLayoutId id="2147483833" r:id="rId45"/>
    <p:sldLayoutId id="2147483834" r:id="rId46"/>
    <p:sldLayoutId id="2147483835" r:id="rId47"/>
    <p:sldLayoutId id="2147483836" r:id="rId48"/>
    <p:sldLayoutId id="2147483837" r:id="rId49"/>
    <p:sldLayoutId id="2147483838" r:id="rId50"/>
    <p:sldLayoutId id="2147483839" r:id="rId51"/>
    <p:sldLayoutId id="2147483840" r:id="rId52"/>
    <p:sldLayoutId id="2147483841" r:id="rId53"/>
    <p:sldLayoutId id="2147483842" r:id="rId54"/>
    <p:sldLayoutId id="2147483843" r:id="rId55"/>
    <p:sldLayoutId id="2147483844" r:id="rId56"/>
    <p:sldLayoutId id="2147483845" r:id="rId57"/>
    <p:sldLayoutId id="2147483846" r:id="rId58"/>
    <p:sldLayoutId id="2147483847" r:id="rId59"/>
    <p:sldLayoutId id="2147483848" r:id="rId60"/>
    <p:sldLayoutId id="2147483849" r:id="rId61"/>
    <p:sldLayoutId id="2147483850" r:id="rId62"/>
    <p:sldLayoutId id="2147483851" r:id="rId63"/>
    <p:sldLayoutId id="2147483852" r:id="rId64"/>
    <p:sldLayoutId id="2147483853" r:id="rId65"/>
    <p:sldLayoutId id="2147483854" r:id="rId66"/>
    <p:sldLayoutId id="2147483855" r:id="rId67"/>
    <p:sldLayoutId id="2147483856" r:id="rId68"/>
    <p:sldLayoutId id="2147483857" r:id="rId69"/>
    <p:sldLayoutId id="2147483858" r:id="rId70"/>
    <p:sldLayoutId id="2147483859" r:id="rId71"/>
    <p:sldLayoutId id="2147483860" r:id="rId72"/>
    <p:sldLayoutId id="2147483861" r:id="rId73"/>
    <p:sldLayoutId id="2147483862" r:id="rId74"/>
    <p:sldLayoutId id="2147483863" r:id="rId75"/>
    <p:sldLayoutId id="2147483864" r:id="rId76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paloaltonetworks.com/learn/learning-plans/340/palo-alto-networks-certified-network-security-analyst" TargetMode="External"/><Relationship Id="rId13" Type="http://schemas.openxmlformats.org/officeDocument/2006/relationships/hyperlink" Target="https://learn.paloaltonetworks.com/learn/learning-plans/358/certified-xsiam-engineer" TargetMode="External"/><Relationship Id="rId3" Type="http://schemas.openxmlformats.org/officeDocument/2006/relationships/hyperlink" Target="https://learn.paloaltonetworks.com/learn/courses/381/palo-alto-networks-certified-cybersecurity-apprentice" TargetMode="External"/><Relationship Id="rId7" Type="http://schemas.openxmlformats.org/officeDocument/2006/relationships/hyperlink" Target="https://learn.paloaltonetworks.com/learn/learning-plans/104/certified-prisma-access-engineer" TargetMode="External"/><Relationship Id="rId12" Type="http://schemas.openxmlformats.org/officeDocument/2006/relationships/hyperlink" Target="https://learn.paloaltonetworks.com/learn/learning-plans/349/cortex-xsoar-deployment-engineer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94.xml"/><Relationship Id="rId6" Type="http://schemas.openxmlformats.org/officeDocument/2006/relationships/hyperlink" Target="https://learn.paloaltonetworks.com/learn/learning-plans/459/palo-alto-networks-certified-cloud-security-professional" TargetMode="External"/><Relationship Id="rId11" Type="http://schemas.openxmlformats.org/officeDocument/2006/relationships/hyperlink" Target="https://learn.paloaltonetworks.com/learn/learning-plans/105/certified-xdr-engineer" TargetMode="External"/><Relationship Id="rId5" Type="http://schemas.openxmlformats.org/officeDocument/2006/relationships/hyperlink" Target="https://learn.paloaltonetworks.com/learn/learning-plans/343/palo-alto-networks-certified-security-operations-generalist" TargetMode="External"/><Relationship Id="rId15" Type="http://schemas.openxmlformats.org/officeDocument/2006/relationships/image" Target="../media/image41.png"/><Relationship Id="rId10" Type="http://schemas.openxmlformats.org/officeDocument/2006/relationships/hyperlink" Target="https://learn.paloaltonetworks.com/learn/learning-plans/345/palo-alto-networks-certified-xsiam-analyst" TargetMode="External"/><Relationship Id="rId4" Type="http://schemas.openxmlformats.org/officeDocument/2006/relationships/hyperlink" Target="https://learn.paloaltonetworks.com/learn/learning-plans/341/palo-alto-networks-certified-network-security-generalist" TargetMode="External"/><Relationship Id="rId9" Type="http://schemas.openxmlformats.org/officeDocument/2006/relationships/hyperlink" Target="https://learn.paloaltonetworks.com/learn/learning-plans/455/palo-alto-networks-certified-xdr-analyst" TargetMode="External"/><Relationship Id="rId14" Type="http://schemas.openxmlformats.org/officeDocument/2006/relationships/hyperlink" Target="https://learn.paloaltonetworks.com/learn/learning-plans/365/cortex-cloud-deployment-engine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paloaltonetworks.com/learn/learning-plans/79/sales-product-specialist-hardware-firewall" TargetMode="External"/><Relationship Id="rId13" Type="http://schemas.openxmlformats.org/officeDocument/2006/relationships/hyperlink" Target="https://learn.paloaltonetworks.com/learn/learning-plans/78/sales-product-specialist-xsoar" TargetMode="External"/><Relationship Id="rId18" Type="http://schemas.openxmlformats.org/officeDocument/2006/relationships/hyperlink" Target="https://learn.paloaltonetworks.com/pages/168/partner-continuous-learning-security-operations" TargetMode="External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12" Type="http://schemas.openxmlformats.org/officeDocument/2006/relationships/hyperlink" Target="https://learn.paloaltonetworks.com/learn/learning-plans/85/sales-product-specialist-xsiam" TargetMode="External"/><Relationship Id="rId17" Type="http://schemas.openxmlformats.org/officeDocument/2006/relationships/hyperlink" Target="https://learn.paloaltonetworks.com/pages/167/partner-continuous-learning-network-security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1.png"/><Relationship Id="rId11" Type="http://schemas.openxmlformats.org/officeDocument/2006/relationships/hyperlink" Target="https://learn.paloaltonetworks.com/learn/learning-plans/77/sales-product-specialist-xdr" TargetMode="External"/><Relationship Id="rId5" Type="http://schemas.openxmlformats.org/officeDocument/2006/relationships/image" Target="../media/image50.png"/><Relationship Id="rId15" Type="http://schemas.openxmlformats.org/officeDocument/2006/relationships/hyperlink" Target="https://learn.paloaltonetworks.com/learn/learning-plans/364/partner-cortex-cloud" TargetMode="External"/><Relationship Id="rId10" Type="http://schemas.openxmlformats.org/officeDocument/2006/relationships/hyperlink" Target="https://learn.paloaltonetworks.com/learn/learning-plans/67/sales-product-specialist-sase" TargetMode="External"/><Relationship Id="rId4" Type="http://schemas.openxmlformats.org/officeDocument/2006/relationships/image" Target="../media/image45.png"/><Relationship Id="rId9" Type="http://schemas.openxmlformats.org/officeDocument/2006/relationships/hyperlink" Target="https://learn.paloaltonetworks.com/learn/learning-plans/80/sales-product-specialist-software-firewall" TargetMode="External"/><Relationship Id="rId14" Type="http://schemas.openxmlformats.org/officeDocument/2006/relationships/hyperlink" Target="https://learn.paloaltonetworks.com/learn/learning-plans/68/sales-product-specialist-cloud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learn.paloaltonetworks.com/learn/learning-plans/341/palo-alto-networks-certified-network-security-professional" TargetMode="External"/><Relationship Id="rId7" Type="http://schemas.openxmlformats.org/officeDocument/2006/relationships/hyperlink" Target="https://learn.paloaltonetworks.com/pages/39/partner-hub" TargetMode="External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hyperlink" Target="https://learn.paloaltonetworks.com/learn/learning-plans/459/palo-alto-networks-certified-cloud-security-professional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learn.paloaltonetworks.com/learn/learning-plans/343/palo-alto-networks-certified-security-operations-professional" TargetMode="External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21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Nova Estrutura de Certificação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Serviços de Parceiros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222"/>
          <p:cNvSpPr txBox="1">
            <a:spLocks noGrp="1"/>
          </p:cNvSpPr>
          <p:nvPr>
            <p:ph type="title"/>
          </p:nvPr>
        </p:nvSpPr>
        <p:spPr>
          <a:xfrm>
            <a:off x="169900" y="354788"/>
            <a:ext cx="4260300" cy="2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 Estrutura de Certificação</a:t>
            </a:r>
            <a:endParaRPr/>
          </a:p>
        </p:txBody>
      </p:sp>
      <p:sp>
        <p:nvSpPr>
          <p:cNvPr id="1533" name="Google Shape;1533;p222"/>
          <p:cNvSpPr txBox="1"/>
          <p:nvPr/>
        </p:nvSpPr>
        <p:spPr>
          <a:xfrm>
            <a:off x="419650" y="958500"/>
            <a:ext cx="8013900" cy="3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Estrutura de Certificação </a:t>
            </a:r>
            <a:r>
              <a:rPr lang="en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Baseada em Funções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Operar, Implementar, Gerenciar, Consultar e Projetar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Alinhado com as três plataformas da Palo Alto Networks: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</a:pPr>
            <a:r>
              <a:rPr lang="en" b="1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NetSec (Strata), Cloud, SecOps (Cortex)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Novos Caminhos de Aprendizagem Combinados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○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eLearning + Treinamento com Instrutores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Helvetica Neue"/>
              <a:buChar char="●"/>
            </a:pPr>
            <a:r>
              <a:rPr lang="en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Implementação ao longo do ano fiscal de 2025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223"/>
          <p:cNvSpPr txBox="1">
            <a:spLocks noGrp="1"/>
          </p:cNvSpPr>
          <p:nvPr>
            <p:ph type="title"/>
          </p:nvPr>
        </p:nvSpPr>
        <p:spPr>
          <a:xfrm>
            <a:off x="903875" y="-78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/>
              <a:t>Novas personas da estrutura de certificação para programas NextWave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539" name="Google Shape;1539;p223"/>
          <p:cNvGraphicFramePr/>
          <p:nvPr/>
        </p:nvGraphicFramePr>
        <p:xfrm>
          <a:off x="2067850" y="485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{59A36D6D-2929-4C8E-88A7-319F27BA45D2}</a:tableStyleId>
              </a:tblPr>
              <a:tblGrid>
                <a:gridCol w="229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Especialização em Produtos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457200" lvl="0" indent="-273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ontserrat SemiBold"/>
                        <a:buChar char="●"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MSSP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457200" lvl="0" indent="-273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ontserrat SemiBold"/>
                        <a:buChar char="●"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Personas que projetam soluções baseadas em nossas plataformas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Cyberforce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34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Especialização em Serviços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457200" lvl="0" indent="-273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ontserrat SemiBold"/>
                        <a:buChar char="●"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Programa de Serviços de Parceiros Autorizados (APS)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457200" lvl="0" indent="-273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ontserrat SemiBold"/>
                        <a:buChar char="●"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MSSP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457200" lvl="0" indent="-2730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Montserrat SemiBold"/>
                        <a:buChar char="●"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Centro de Suporte Autorizado (Programa ASC)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Cyberforce</a:t>
                      </a: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6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Funções técnicas de nível básico para pré-vendas e pós-vendas</a:t>
                      </a:r>
                      <a:endParaRPr sz="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Especialização em Produtos</a:t>
                      </a:r>
                      <a:endParaRPr sz="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 b="1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Cyberforce</a:t>
                      </a:r>
                      <a:endParaRPr sz="700"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Cyberforce</a:t>
                      </a:r>
                      <a:endParaRPr sz="7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40" name="Google Shape;1540;p223"/>
          <p:cNvSpPr/>
          <p:nvPr/>
        </p:nvSpPr>
        <p:spPr>
          <a:xfrm>
            <a:off x="2821625" y="3681833"/>
            <a:ext cx="1154400" cy="27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Cybersecurity 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Practitioner 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1" name="Google Shape;1541;p223"/>
          <p:cNvSpPr/>
          <p:nvPr/>
        </p:nvSpPr>
        <p:spPr>
          <a:xfrm>
            <a:off x="2821625" y="3985070"/>
            <a:ext cx="1154400" cy="277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Cybersecurity </a:t>
            </a:r>
            <a:endParaRPr sz="9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Apprentice</a:t>
            </a:r>
            <a:r>
              <a:rPr lang="en" sz="1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2" name="Google Shape;1542;p223"/>
          <p:cNvSpPr/>
          <p:nvPr/>
        </p:nvSpPr>
        <p:spPr>
          <a:xfrm>
            <a:off x="2809350" y="2985400"/>
            <a:ext cx="1154400" cy="470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Professional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3" name="Google Shape;1543;p223"/>
          <p:cNvSpPr/>
          <p:nvPr/>
        </p:nvSpPr>
        <p:spPr>
          <a:xfrm>
            <a:off x="2791675" y="1487119"/>
            <a:ext cx="10704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Engineer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4" name="Google Shape;1544;p223"/>
          <p:cNvSpPr/>
          <p:nvPr/>
        </p:nvSpPr>
        <p:spPr>
          <a:xfrm>
            <a:off x="2791675" y="637175"/>
            <a:ext cx="10929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Architect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5" name="Google Shape;1545;p223"/>
          <p:cNvSpPr/>
          <p:nvPr/>
        </p:nvSpPr>
        <p:spPr>
          <a:xfrm>
            <a:off x="723300" y="3666625"/>
            <a:ext cx="1306200" cy="50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Fundamental Level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6" name="Google Shape;1546;p223"/>
          <p:cNvSpPr/>
          <p:nvPr/>
        </p:nvSpPr>
        <p:spPr>
          <a:xfrm>
            <a:off x="723300" y="2905975"/>
            <a:ext cx="1288500" cy="4926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Professional</a:t>
            </a:r>
            <a:b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7" name="Google Shape;1547;p223"/>
          <p:cNvSpPr/>
          <p:nvPr/>
        </p:nvSpPr>
        <p:spPr>
          <a:xfrm>
            <a:off x="723300" y="1339225"/>
            <a:ext cx="1288500" cy="1298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Specialist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8" name="Google Shape;1548;p223"/>
          <p:cNvSpPr/>
          <p:nvPr/>
        </p:nvSpPr>
        <p:spPr>
          <a:xfrm>
            <a:off x="741000" y="575350"/>
            <a:ext cx="1288500" cy="5514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Architect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Level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9" name="Google Shape;1549;p223"/>
          <p:cNvSpPr/>
          <p:nvPr/>
        </p:nvSpPr>
        <p:spPr>
          <a:xfrm>
            <a:off x="2791675" y="2108463"/>
            <a:ext cx="10929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Analyst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0" name="Google Shape;1550;p223"/>
          <p:cNvSpPr txBox="1"/>
          <p:nvPr/>
        </p:nvSpPr>
        <p:spPr>
          <a:xfrm>
            <a:off x="4801150" y="1306050"/>
            <a:ext cx="19713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1" name="Google Shape;1551;p223"/>
          <p:cNvSpPr txBox="1"/>
          <p:nvPr/>
        </p:nvSpPr>
        <p:spPr>
          <a:xfrm>
            <a:off x="4404000" y="2148800"/>
            <a:ext cx="28977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Operar, gerenciar e oferecer suporte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Operar consoles, fazer alterações,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Realizar investigações completas de alertas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2" name="Google Shape;1552;p223"/>
          <p:cNvSpPr txBox="1"/>
          <p:nvPr/>
        </p:nvSpPr>
        <p:spPr>
          <a:xfrm>
            <a:off x="4726050" y="1434363"/>
            <a:ext cx="22050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Implantar e Instalar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Soluções Específicas para Produtos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700"/>
          </a:p>
        </p:txBody>
      </p:sp>
      <p:sp>
        <p:nvSpPr>
          <p:cNvPr id="1553" name="Google Shape;1553;p223"/>
          <p:cNvSpPr txBox="1"/>
          <p:nvPr/>
        </p:nvSpPr>
        <p:spPr>
          <a:xfrm>
            <a:off x="4726050" y="614175"/>
            <a:ext cx="22050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e Consultoria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Soluções Baseadas em Plataforma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4" name="Google Shape;1554;p223"/>
          <p:cNvSpPr txBox="1"/>
          <p:nvPr/>
        </p:nvSpPr>
        <p:spPr>
          <a:xfrm>
            <a:off x="4404000" y="2949100"/>
            <a:ext cx="2937300" cy="64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</a:t>
            </a:r>
            <a:r>
              <a:rPr lang="en" sz="9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onsultoria, Configuração de POV, Adm Básica</a:t>
            </a:r>
            <a:endParaRPr sz="9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Manutenção, configuração, instalação e implantação de nível básico destes produtos</a:t>
            </a: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5" name="Google Shape;1555;p223"/>
          <p:cNvSpPr txBox="1"/>
          <p:nvPr/>
        </p:nvSpPr>
        <p:spPr>
          <a:xfrm>
            <a:off x="4404000" y="3720400"/>
            <a:ext cx="2897700" cy="438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 b="1">
                <a:latin typeface="Montserrat"/>
                <a:ea typeface="Montserrat"/>
                <a:cs typeface="Montserrat"/>
                <a:sym typeface="Montserrat"/>
              </a:rPr>
              <a:t>Conceitos fundamentais de segurança cibernética</a:t>
            </a:r>
            <a:r>
              <a:rPr lang="en" sz="75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75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50">
                <a:latin typeface="Montserrat SemiBold"/>
                <a:ea typeface="Montserrat SemiBold"/>
                <a:cs typeface="Montserrat SemiBold"/>
                <a:sym typeface="Montserrat SemiBold"/>
              </a:rPr>
              <a:t>Identificar ameaças potenciais e métodos de prevenção, estabelecendo as bases</a:t>
            </a:r>
            <a:endParaRPr sz="75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56" name="Google Shape;1556;p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313" y="1406738"/>
            <a:ext cx="551375" cy="55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223"/>
          <p:cNvPicPr preferRelativeResize="0"/>
          <p:nvPr/>
        </p:nvPicPr>
        <p:blipFill rotWithShape="1">
          <a:blip r:embed="rId4">
            <a:alphaModFix/>
          </a:blip>
          <a:srcRect l="10482" t="4635" r="59007" b="57022"/>
          <a:stretch/>
        </p:blipFill>
        <p:spPr>
          <a:xfrm>
            <a:off x="2161669" y="3644198"/>
            <a:ext cx="527789" cy="55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294" y="2073550"/>
            <a:ext cx="504764" cy="50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0000" y="2970031"/>
            <a:ext cx="501150" cy="50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0" name="Google Shape;1560;p223"/>
          <p:cNvSpPr/>
          <p:nvPr/>
        </p:nvSpPr>
        <p:spPr>
          <a:xfrm>
            <a:off x="2067825" y="282638"/>
            <a:ext cx="6866100" cy="231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1" name="Google Shape;1561;p223"/>
          <p:cNvSpPr txBox="1"/>
          <p:nvPr/>
        </p:nvSpPr>
        <p:spPr>
          <a:xfrm>
            <a:off x="1972650" y="282638"/>
            <a:ext cx="27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Personas 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2" name="Google Shape;1562;p223"/>
          <p:cNvSpPr txBox="1"/>
          <p:nvPr/>
        </p:nvSpPr>
        <p:spPr>
          <a:xfrm>
            <a:off x="4360338" y="463975"/>
            <a:ext cx="27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Skills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3" name="Google Shape;1563;p2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66500" y="588381"/>
            <a:ext cx="470525" cy="4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223"/>
          <p:cNvSpPr txBox="1"/>
          <p:nvPr/>
        </p:nvSpPr>
        <p:spPr>
          <a:xfrm>
            <a:off x="4664550" y="282638"/>
            <a:ext cx="27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Skills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5" name="Google Shape;1565;p223"/>
          <p:cNvSpPr txBox="1"/>
          <p:nvPr/>
        </p:nvSpPr>
        <p:spPr>
          <a:xfrm>
            <a:off x="7341300" y="282638"/>
            <a:ext cx="273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*NextWave Programs </a:t>
            </a:r>
            <a:endParaRPr sz="9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6" name="Google Shape;1566;p223"/>
          <p:cNvSpPr txBox="1">
            <a:spLocks noGrp="1"/>
          </p:cNvSpPr>
          <p:nvPr>
            <p:ph type="body" idx="1"/>
          </p:nvPr>
        </p:nvSpPr>
        <p:spPr>
          <a:xfrm>
            <a:off x="542500" y="4196950"/>
            <a:ext cx="86625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Montserrat SemiBold"/>
              <a:buChar char="●"/>
            </a:pPr>
            <a:r>
              <a:rPr lang="en" sz="700">
                <a:latin typeface="Montserrat SemiBold"/>
                <a:ea typeface="Montserrat SemiBold"/>
                <a:cs typeface="Montserrat SemiBold"/>
                <a:sym typeface="Montserrat SemiBold"/>
              </a:rPr>
              <a:t>Certificações baseadas em funções que validam habilidades e conhecimentos por profissionais do setor para Carreiras, Clientes e Parceiros da Palo Alto Networks</a:t>
            </a:r>
            <a:endParaRPr sz="7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Montserrat SemiBold"/>
              <a:buChar char="●"/>
            </a:pPr>
            <a:r>
              <a:rPr lang="en" sz="700">
                <a:latin typeface="Montserrat SemiBold"/>
                <a:ea typeface="Montserrat SemiBold"/>
                <a:cs typeface="Montserrat SemiBold"/>
                <a:sym typeface="Montserrat SemiBold"/>
              </a:rPr>
              <a:t>Um caminho claro sobre quais certificações são necessárias para que um Parceiro possa integrar sua equipe</a:t>
            </a:r>
            <a:endParaRPr sz="7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228600" lvl="0" indent="-158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Montserrat SemiBold"/>
              <a:buChar char="●"/>
            </a:pPr>
            <a:r>
              <a:rPr lang="en" sz="700">
                <a:latin typeface="Montserrat SemiBold"/>
                <a:ea typeface="Montserrat SemiBold"/>
                <a:cs typeface="Montserrat SemiBold"/>
                <a:sym typeface="Montserrat SemiBold"/>
              </a:rPr>
              <a:t>Trilhas de e-learning gratuitas fornecem o conhecimento necessário para ser aprovado em um exame de alto risco</a:t>
            </a:r>
            <a:endParaRPr sz="7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F3F3F3"/>
            </a:gs>
          </a:gsLst>
          <a:lin ang="5400700" scaled="0"/>
        </a:gradFill>
        <a:effectLst/>
      </p:bgPr>
    </p:bg>
    <p:spTree>
      <p:nvGrpSpPr>
        <p:cNvPr id="1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24"/>
          <p:cNvSpPr txBox="1">
            <a:spLocks noGrp="1"/>
          </p:cNvSpPr>
          <p:nvPr>
            <p:ph type="title"/>
          </p:nvPr>
        </p:nvSpPr>
        <p:spPr>
          <a:xfrm>
            <a:off x="311700" y="231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Nova estrutura e ofertas de credenciamento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1572" name="Google Shape;1572;p224"/>
          <p:cNvGraphicFramePr/>
          <p:nvPr/>
        </p:nvGraphicFramePr>
        <p:xfrm>
          <a:off x="1538550" y="95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{59A36D6D-2929-4C8E-88A7-319F27BA45D2}</a:tableStyleId>
              </a:tblPr>
              <a:tblGrid>
                <a:gridCol w="2553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1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B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13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B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4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B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B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CC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73" name="Google Shape;1573;p224"/>
          <p:cNvSpPr/>
          <p:nvPr/>
        </p:nvSpPr>
        <p:spPr>
          <a:xfrm>
            <a:off x="2774761" y="3731475"/>
            <a:ext cx="5161200" cy="198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Cybersecurity Practitioner</a:t>
            </a:r>
            <a:r>
              <a:rPr lang="en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✔</a:t>
            </a:r>
            <a:endParaRPr sz="1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4" name="Google Shape;1574;p224"/>
          <p:cNvSpPr/>
          <p:nvPr/>
        </p:nvSpPr>
        <p:spPr>
          <a:xfrm>
            <a:off x="2774625" y="3990500"/>
            <a:ext cx="5161200" cy="198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Cybersecurity Apprentice</a:t>
            </a:r>
            <a:r>
              <a:rPr lang="en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r>
              <a:rPr lang="en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0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5" name="Google Shape;1575;p224"/>
          <p:cNvSpPr/>
          <p:nvPr/>
        </p:nvSpPr>
        <p:spPr>
          <a:xfrm>
            <a:off x="2291475" y="3117650"/>
            <a:ext cx="1154400" cy="39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Security </a:t>
            </a: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Professional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6" name="Google Shape;1576;p224"/>
          <p:cNvSpPr/>
          <p:nvPr/>
        </p:nvSpPr>
        <p:spPr>
          <a:xfrm>
            <a:off x="4881156" y="3117650"/>
            <a:ext cx="1198800" cy="39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 Operations Professional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7" name="Google Shape;1577;p224"/>
          <p:cNvSpPr/>
          <p:nvPr/>
        </p:nvSpPr>
        <p:spPr>
          <a:xfrm>
            <a:off x="7334411" y="3117650"/>
            <a:ext cx="12885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Security  Professional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8" name="Google Shape;1578;p224"/>
          <p:cNvSpPr/>
          <p:nvPr/>
        </p:nvSpPr>
        <p:spPr>
          <a:xfrm>
            <a:off x="2890468" y="2343047"/>
            <a:ext cx="11544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Next-Gen Firewall Engineer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79" name="Google Shape;1579;p224"/>
          <p:cNvSpPr/>
          <p:nvPr/>
        </p:nvSpPr>
        <p:spPr>
          <a:xfrm>
            <a:off x="1616325" y="2343050"/>
            <a:ext cx="11988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Security Service Edge Engineer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0" name="Google Shape;1580;p224"/>
          <p:cNvSpPr/>
          <p:nvPr/>
        </p:nvSpPr>
        <p:spPr>
          <a:xfrm>
            <a:off x="2890468" y="1881097"/>
            <a:ext cx="11544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SD-WAN Engineer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1" name="Google Shape;1581;p224"/>
          <p:cNvSpPr/>
          <p:nvPr/>
        </p:nvSpPr>
        <p:spPr>
          <a:xfrm>
            <a:off x="1616325" y="1881100"/>
            <a:ext cx="1198800" cy="390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Network Security Analyst</a:t>
            </a: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2" name="Google Shape;1582;p224"/>
          <p:cNvSpPr/>
          <p:nvPr/>
        </p:nvSpPr>
        <p:spPr>
          <a:xfrm>
            <a:off x="4299425" y="2581575"/>
            <a:ext cx="1092900" cy="3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XDR Analyst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3" name="Google Shape;1583;p224"/>
          <p:cNvSpPr/>
          <p:nvPr/>
        </p:nvSpPr>
        <p:spPr>
          <a:xfrm>
            <a:off x="4299425" y="1664287"/>
            <a:ext cx="1092900" cy="3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XSIAM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Analyst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4" name="Google Shape;1584;p224"/>
          <p:cNvSpPr/>
          <p:nvPr/>
        </p:nvSpPr>
        <p:spPr>
          <a:xfrm>
            <a:off x="5518975" y="2584200"/>
            <a:ext cx="1154400" cy="3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XDR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5" name="Google Shape;1585;p224"/>
          <p:cNvSpPr/>
          <p:nvPr/>
        </p:nvSpPr>
        <p:spPr>
          <a:xfrm>
            <a:off x="5518975" y="2105408"/>
            <a:ext cx="1154400" cy="3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XSOAR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6" name="Google Shape;1586;p224"/>
          <p:cNvSpPr/>
          <p:nvPr/>
        </p:nvSpPr>
        <p:spPr>
          <a:xfrm>
            <a:off x="5518975" y="1664287"/>
            <a:ext cx="1154400" cy="353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XSIAM</a:t>
            </a:r>
            <a:endParaRPr sz="9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Engineer</a:t>
            </a:r>
            <a:r>
              <a:rPr lang="en" sz="9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7" name="Google Shape;1587;p224"/>
          <p:cNvSpPr/>
          <p:nvPr/>
        </p:nvSpPr>
        <p:spPr>
          <a:xfrm>
            <a:off x="7302149" y="2132158"/>
            <a:ext cx="1353000" cy="3687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 Security Engineer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8" name="Google Shape;1588;p224"/>
          <p:cNvSpPr/>
          <p:nvPr/>
        </p:nvSpPr>
        <p:spPr>
          <a:xfrm>
            <a:off x="2291475" y="1056274"/>
            <a:ext cx="1154400" cy="390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Network Security Architect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9" name="Google Shape;1589;p224"/>
          <p:cNvSpPr/>
          <p:nvPr/>
        </p:nvSpPr>
        <p:spPr>
          <a:xfrm>
            <a:off x="4881150" y="1056275"/>
            <a:ext cx="1198800" cy="390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Security Operations Architect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0" name="Google Shape;1590;p224"/>
          <p:cNvSpPr/>
          <p:nvPr/>
        </p:nvSpPr>
        <p:spPr>
          <a:xfrm>
            <a:off x="7379251" y="1056275"/>
            <a:ext cx="1198800" cy="390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Security Architect 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591" name="Google Shape;1591;p22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335024" y="1056287"/>
            <a:ext cx="318249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22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900578" y="1055412"/>
            <a:ext cx="288264" cy="3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22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678500" y="1056287"/>
            <a:ext cx="352597" cy="3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4" name="Google Shape;1594;p224"/>
          <p:cNvSpPr/>
          <p:nvPr/>
        </p:nvSpPr>
        <p:spPr>
          <a:xfrm>
            <a:off x="189900" y="3651902"/>
            <a:ext cx="1288500" cy="604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Foundational Level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5" name="Google Shape;1595;p224"/>
          <p:cNvSpPr/>
          <p:nvPr/>
        </p:nvSpPr>
        <p:spPr>
          <a:xfrm>
            <a:off x="189900" y="2989850"/>
            <a:ext cx="1288500" cy="604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Professional</a:t>
            </a:r>
            <a:b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6" name="Google Shape;1596;p224"/>
          <p:cNvSpPr/>
          <p:nvPr/>
        </p:nvSpPr>
        <p:spPr>
          <a:xfrm>
            <a:off x="189900" y="1594589"/>
            <a:ext cx="1288500" cy="1337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Specialist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(necessário p/ eval request no Nextwave)</a:t>
            </a:r>
            <a:endParaRPr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7" name="Google Shape;1597;p224"/>
          <p:cNvSpPr/>
          <p:nvPr/>
        </p:nvSpPr>
        <p:spPr>
          <a:xfrm>
            <a:off x="189900" y="964348"/>
            <a:ext cx="1288500" cy="57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Architect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Level</a:t>
            </a:r>
            <a:endParaRPr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8" name="Google Shape;1598;p224"/>
          <p:cNvSpPr/>
          <p:nvPr/>
        </p:nvSpPr>
        <p:spPr>
          <a:xfrm>
            <a:off x="6279625" y="160700"/>
            <a:ext cx="1154400" cy="390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Released</a:t>
            </a:r>
            <a:r>
              <a:rPr lang="en" sz="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✔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9" name="Google Shape;1599;p224"/>
          <p:cNvSpPr/>
          <p:nvPr/>
        </p:nvSpPr>
        <p:spPr>
          <a:xfrm>
            <a:off x="7525818" y="160697"/>
            <a:ext cx="1154400" cy="3906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Helvetica Neue"/>
                <a:ea typeface="Helvetica Neue"/>
                <a:cs typeface="Helvetica Neue"/>
                <a:sym typeface="Helvetica Neue"/>
              </a:rPr>
              <a:t>Future Release</a:t>
            </a:r>
            <a:endParaRPr sz="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225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Serviços Capacitação de Parceiros Técnicos</a:t>
            </a:r>
            <a:endParaRPr/>
          </a:p>
        </p:txBody>
      </p:sp>
      <p:sp>
        <p:nvSpPr>
          <p:cNvPr id="1605" name="Google Shape;1605;p225"/>
          <p:cNvSpPr txBox="1"/>
          <p:nvPr/>
        </p:nvSpPr>
        <p:spPr>
          <a:xfrm>
            <a:off x="2228988" y="3734613"/>
            <a:ext cx="4856400" cy="106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Projetar e implantar, operar e oferecer suporte</a:t>
            </a:r>
            <a:endParaRPr sz="1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Caminhos de aprendizagem combinados integrados: eLearning + treinamento ministrado por instrutor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6" name="Google Shape;1606;p225"/>
          <p:cNvSpPr txBox="1"/>
          <p:nvPr/>
        </p:nvSpPr>
        <p:spPr>
          <a:xfrm>
            <a:off x="1106625" y="2520793"/>
            <a:ext cx="634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Pre-sales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7" name="Google Shape;1607;p225"/>
          <p:cNvSpPr/>
          <p:nvPr/>
        </p:nvSpPr>
        <p:spPr>
          <a:xfrm>
            <a:off x="1087925" y="2672900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Conceitos Fundamentais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8" name="Google Shape;1608;p225"/>
          <p:cNvSpPr txBox="1"/>
          <p:nvPr/>
        </p:nvSpPr>
        <p:spPr>
          <a:xfrm>
            <a:off x="1009425" y="2038400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Core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eLearning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9" name="Google Shape;1609;p225"/>
          <p:cNvSpPr/>
          <p:nvPr/>
        </p:nvSpPr>
        <p:spPr>
          <a:xfrm>
            <a:off x="934200" y="1377225"/>
            <a:ext cx="7875600" cy="2904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610" name="Google Shape;1610;p225"/>
          <p:cNvGrpSpPr/>
          <p:nvPr/>
        </p:nvGrpSpPr>
        <p:grpSpPr>
          <a:xfrm>
            <a:off x="7779713" y="916956"/>
            <a:ext cx="1119405" cy="1118580"/>
            <a:chOff x="6381059" y="2022152"/>
            <a:chExt cx="912087" cy="911415"/>
          </a:xfrm>
        </p:grpSpPr>
        <p:grpSp>
          <p:nvGrpSpPr>
            <p:cNvPr id="1611" name="Google Shape;1611;p225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12" name="Google Shape;1612;p225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25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14" name="Google Shape;1614;p225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15" name="Google Shape;1615;p225"/>
          <p:cNvSpPr txBox="1"/>
          <p:nvPr/>
        </p:nvSpPr>
        <p:spPr>
          <a:xfrm>
            <a:off x="4205988" y="2178038"/>
            <a:ext cx="1774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Engineer &amp; Analyst</a:t>
            </a:r>
            <a:endParaRPr sz="11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Certificate(s)</a:t>
            </a: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6" name="Google Shape;1616;p225"/>
          <p:cNvSpPr txBox="1"/>
          <p:nvPr/>
        </p:nvSpPr>
        <p:spPr>
          <a:xfrm>
            <a:off x="2673756" y="2038394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Instructor-Led (ILT)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17" name="Google Shape;1617;p225"/>
          <p:cNvGrpSpPr/>
          <p:nvPr/>
        </p:nvGrpSpPr>
        <p:grpSpPr>
          <a:xfrm>
            <a:off x="2835445" y="919806"/>
            <a:ext cx="1119405" cy="1118580"/>
            <a:chOff x="6381059" y="2022152"/>
            <a:chExt cx="912087" cy="911415"/>
          </a:xfrm>
        </p:grpSpPr>
        <p:grpSp>
          <p:nvGrpSpPr>
            <p:cNvPr id="1618" name="Google Shape;1618;p225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19" name="Google Shape;1619;p225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25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1" name="Google Shape;1621;p225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2" name="Google Shape;1622;p225"/>
          <p:cNvGrpSpPr/>
          <p:nvPr/>
        </p:nvGrpSpPr>
        <p:grpSpPr>
          <a:xfrm>
            <a:off x="4512526" y="913893"/>
            <a:ext cx="1119405" cy="1118580"/>
            <a:chOff x="6381059" y="2022152"/>
            <a:chExt cx="912087" cy="911415"/>
          </a:xfrm>
        </p:grpSpPr>
        <p:grpSp>
          <p:nvGrpSpPr>
            <p:cNvPr id="1623" name="Google Shape;1623;p225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24" name="Google Shape;1624;p225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25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6" name="Google Shape;1626;p225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7" name="Google Shape;1627;p225"/>
          <p:cNvSpPr txBox="1"/>
          <p:nvPr/>
        </p:nvSpPr>
        <p:spPr>
          <a:xfrm>
            <a:off x="7619569" y="2178038"/>
            <a:ext cx="151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Advanced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eLearning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8" name="Google Shape;1628;p225"/>
          <p:cNvSpPr/>
          <p:nvPr/>
        </p:nvSpPr>
        <p:spPr>
          <a:xfrm>
            <a:off x="2768675" y="2655463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Casos de uso práticos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29" name="Google Shape;1629;p2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7134" y="1243255"/>
            <a:ext cx="610188" cy="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225"/>
          <p:cNvSpPr/>
          <p:nvPr/>
        </p:nvSpPr>
        <p:spPr>
          <a:xfrm>
            <a:off x="6018850" y="2655463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Shadow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implementações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31" name="Google Shape;1631;p225"/>
          <p:cNvGrpSpPr/>
          <p:nvPr/>
        </p:nvGrpSpPr>
        <p:grpSpPr>
          <a:xfrm>
            <a:off x="1230895" y="942537"/>
            <a:ext cx="1119405" cy="1118580"/>
            <a:chOff x="6381059" y="2022152"/>
            <a:chExt cx="912087" cy="911415"/>
          </a:xfrm>
        </p:grpSpPr>
        <p:grpSp>
          <p:nvGrpSpPr>
            <p:cNvPr id="1632" name="Google Shape;1632;p225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33" name="Google Shape;1633;p225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25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5" name="Google Shape;1635;p225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6" name="Google Shape;1636;p2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1239" y="1243258"/>
            <a:ext cx="498723" cy="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225"/>
          <p:cNvPicPr preferRelativeResize="0"/>
          <p:nvPr/>
        </p:nvPicPr>
        <p:blipFill rotWithShape="1">
          <a:blip r:embed="rId5">
            <a:alphaModFix/>
          </a:blip>
          <a:srcRect l="-17050" t="-9690" r="17050" b="9689"/>
          <a:stretch/>
        </p:blipFill>
        <p:spPr>
          <a:xfrm>
            <a:off x="3043351" y="1272619"/>
            <a:ext cx="610188" cy="412955"/>
          </a:xfrm>
          <a:prstGeom prst="rect">
            <a:avLst/>
          </a:prstGeom>
          <a:noFill/>
          <a:ln>
            <a:noFill/>
          </a:ln>
        </p:spPr>
      </p:pic>
      <p:sp>
        <p:nvSpPr>
          <p:cNvPr id="1638" name="Google Shape;1638;p225"/>
          <p:cNvSpPr/>
          <p:nvPr/>
        </p:nvSpPr>
        <p:spPr>
          <a:xfrm>
            <a:off x="1260038" y="919794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9" name="Google Shape;1639;p225"/>
          <p:cNvSpPr/>
          <p:nvPr/>
        </p:nvSpPr>
        <p:spPr>
          <a:xfrm>
            <a:off x="2843000" y="872931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0" name="Google Shape;1640;p225"/>
          <p:cNvSpPr/>
          <p:nvPr/>
        </p:nvSpPr>
        <p:spPr>
          <a:xfrm>
            <a:off x="4609800" y="858181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1" name="Google Shape;1641;p225"/>
          <p:cNvSpPr/>
          <p:nvPr/>
        </p:nvSpPr>
        <p:spPr>
          <a:xfrm>
            <a:off x="161962" y="1183293"/>
            <a:ext cx="640200" cy="640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5400000" algn="bl" rotWithShape="0">
              <a:srgbClr val="98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42" name="Google Shape;1642;p225"/>
          <p:cNvSpPr txBox="1"/>
          <p:nvPr/>
        </p:nvSpPr>
        <p:spPr>
          <a:xfrm>
            <a:off x="-141212" y="1829375"/>
            <a:ext cx="1360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Engenheiro de Serviço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Helvetica Neue"/>
                <a:ea typeface="Helvetica Neue"/>
                <a:cs typeface="Helvetica Neue"/>
                <a:sym typeface="Helvetica Neue"/>
              </a:rPr>
              <a:t>Jornada de Aprendizagem</a:t>
            </a:r>
            <a:endParaRPr sz="1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3" name="Google Shape;1643;p225"/>
          <p:cNvSpPr/>
          <p:nvPr/>
        </p:nvSpPr>
        <p:spPr>
          <a:xfrm>
            <a:off x="4418125" y="2655463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Certificação PearsonVUE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4" name="Google Shape;1644;p225"/>
          <p:cNvSpPr/>
          <p:nvPr/>
        </p:nvSpPr>
        <p:spPr>
          <a:xfrm>
            <a:off x="7748325" y="2655475"/>
            <a:ext cx="12897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Implementação, Casos de Usos e Suporte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5" name="Google Shape;1645;p225"/>
          <p:cNvSpPr txBox="1"/>
          <p:nvPr/>
        </p:nvSpPr>
        <p:spPr>
          <a:xfrm>
            <a:off x="5973419" y="2178038"/>
            <a:ext cx="151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Delivery Assurance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6" name="Google Shape;1646;p225"/>
          <p:cNvGrpSpPr/>
          <p:nvPr/>
        </p:nvGrpSpPr>
        <p:grpSpPr>
          <a:xfrm>
            <a:off x="6146126" y="916956"/>
            <a:ext cx="1119405" cy="1118580"/>
            <a:chOff x="6381059" y="2022152"/>
            <a:chExt cx="912087" cy="911415"/>
          </a:xfrm>
        </p:grpSpPr>
        <p:grpSp>
          <p:nvGrpSpPr>
            <p:cNvPr id="1647" name="Google Shape;1647;p225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48" name="Google Shape;1648;p225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25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0" name="Google Shape;1650;p225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1651" name="Google Shape;1651;p2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1109" y="1139832"/>
            <a:ext cx="567606" cy="666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22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34333" y="1193175"/>
            <a:ext cx="685801" cy="56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3" name="Google Shape;1653;p225"/>
          <p:cNvSpPr/>
          <p:nvPr/>
        </p:nvSpPr>
        <p:spPr>
          <a:xfrm>
            <a:off x="7857888" y="91980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4" name="Google Shape;1654;p225"/>
          <p:cNvSpPr/>
          <p:nvPr/>
        </p:nvSpPr>
        <p:spPr>
          <a:xfrm>
            <a:off x="6194750" y="872931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5" name="Google Shape;1655;p2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32019" y="1258837"/>
            <a:ext cx="413725" cy="485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225"/>
          <p:cNvSpPr/>
          <p:nvPr/>
        </p:nvSpPr>
        <p:spPr>
          <a:xfrm>
            <a:off x="7424350" y="392710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7" name="Google Shape;1657;p225"/>
          <p:cNvSpPr txBox="1"/>
          <p:nvPr/>
        </p:nvSpPr>
        <p:spPr>
          <a:xfrm>
            <a:off x="7642888" y="3677600"/>
            <a:ext cx="136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28600" lvl="0" indent="-165100" algn="l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Requisito de ILT para Parceiros APS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-165100" algn="l" rtl="0">
              <a:spcBef>
                <a:spcPts val="0"/>
              </a:spcBef>
              <a:spcAft>
                <a:spcPts val="0"/>
              </a:spcAft>
              <a:buSzPts val="800"/>
              <a:buFont typeface="Montserrat"/>
              <a:buChar char="●"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E-learning suficiente para se preparar para Certificações</a:t>
            </a:r>
            <a:endParaRPr sz="1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Vendas e Pré-vendas de Parceiros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Caminhos Técnicos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227"/>
          <p:cNvSpPr/>
          <p:nvPr/>
        </p:nvSpPr>
        <p:spPr>
          <a:xfrm>
            <a:off x="161962" y="1145193"/>
            <a:ext cx="640200" cy="640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5400000" algn="bl" rotWithShape="0">
              <a:srgbClr val="98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68" name="Google Shape;1668;p227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Capacitação de Parceiros de Vendas</a:t>
            </a:r>
            <a:endParaRPr/>
          </a:p>
        </p:txBody>
      </p:sp>
      <p:sp>
        <p:nvSpPr>
          <p:cNvPr id="1669" name="Google Shape;1669;p227"/>
          <p:cNvSpPr txBox="1"/>
          <p:nvPr/>
        </p:nvSpPr>
        <p:spPr>
          <a:xfrm>
            <a:off x="1010175" y="1179800"/>
            <a:ext cx="827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Sales</a:t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70" name="Google Shape;1670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200" y="1231487"/>
            <a:ext cx="413725" cy="5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227"/>
          <p:cNvSpPr txBox="1"/>
          <p:nvPr/>
        </p:nvSpPr>
        <p:spPr>
          <a:xfrm>
            <a:off x="1106625" y="2482693"/>
            <a:ext cx="634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Presales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2" name="Google Shape;1672;p227"/>
          <p:cNvSpPr/>
          <p:nvPr/>
        </p:nvSpPr>
        <p:spPr>
          <a:xfrm>
            <a:off x="7619863" y="2696688"/>
            <a:ext cx="1405500" cy="21198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3" name="Google Shape;1673;p227"/>
          <p:cNvSpPr txBox="1"/>
          <p:nvPr/>
        </p:nvSpPr>
        <p:spPr>
          <a:xfrm>
            <a:off x="1009425" y="2173338"/>
            <a:ext cx="151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Educate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4" name="Google Shape;1674;p227"/>
          <p:cNvSpPr/>
          <p:nvPr/>
        </p:nvSpPr>
        <p:spPr>
          <a:xfrm>
            <a:off x="934200" y="1339125"/>
            <a:ext cx="7875600" cy="2904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675" name="Google Shape;1675;p227"/>
          <p:cNvGrpSpPr/>
          <p:nvPr/>
        </p:nvGrpSpPr>
        <p:grpSpPr>
          <a:xfrm>
            <a:off x="7779713" y="878856"/>
            <a:ext cx="1119405" cy="1118580"/>
            <a:chOff x="6381059" y="2022152"/>
            <a:chExt cx="912087" cy="911415"/>
          </a:xfrm>
        </p:grpSpPr>
        <p:grpSp>
          <p:nvGrpSpPr>
            <p:cNvPr id="1676" name="Google Shape;1676;p227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77" name="Google Shape;1677;p227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27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9" name="Google Shape;1679;p227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680" name="Google Shape;1680;p227"/>
          <p:cNvSpPr txBox="1"/>
          <p:nvPr/>
        </p:nvSpPr>
        <p:spPr>
          <a:xfrm>
            <a:off x="4205988" y="2139938"/>
            <a:ext cx="1774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Pitch</a:t>
            </a: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81" name="Google Shape;1681;p227"/>
          <p:cNvSpPr txBox="1"/>
          <p:nvPr/>
        </p:nvSpPr>
        <p:spPr>
          <a:xfrm>
            <a:off x="2673756" y="2000294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Discover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82" name="Google Shape;1682;p227"/>
          <p:cNvGrpSpPr/>
          <p:nvPr/>
        </p:nvGrpSpPr>
        <p:grpSpPr>
          <a:xfrm>
            <a:off x="2835445" y="881706"/>
            <a:ext cx="1119405" cy="1118580"/>
            <a:chOff x="6381059" y="2022152"/>
            <a:chExt cx="912087" cy="911415"/>
          </a:xfrm>
        </p:grpSpPr>
        <p:grpSp>
          <p:nvGrpSpPr>
            <p:cNvPr id="1683" name="Google Shape;1683;p227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84" name="Google Shape;1684;p227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27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6" name="Google Shape;1686;p227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227"/>
          <p:cNvGrpSpPr/>
          <p:nvPr/>
        </p:nvGrpSpPr>
        <p:grpSpPr>
          <a:xfrm>
            <a:off x="4512526" y="875793"/>
            <a:ext cx="1119405" cy="1118580"/>
            <a:chOff x="6381059" y="2022152"/>
            <a:chExt cx="912087" cy="911415"/>
          </a:xfrm>
        </p:grpSpPr>
        <p:grpSp>
          <p:nvGrpSpPr>
            <p:cNvPr id="1688" name="Google Shape;1688;p227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89" name="Google Shape;1689;p227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27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1" name="Google Shape;1691;p227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2" name="Google Shape;1692;p227"/>
          <p:cNvSpPr txBox="1"/>
          <p:nvPr/>
        </p:nvSpPr>
        <p:spPr>
          <a:xfrm>
            <a:off x="7581756" y="2026863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Sales Product Specialist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Badge(s)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3" name="Google Shape;1693;p227"/>
          <p:cNvSpPr/>
          <p:nvPr/>
        </p:nvSpPr>
        <p:spPr>
          <a:xfrm>
            <a:off x="2768675" y="2692844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4" name="Google Shape;1694;p227"/>
          <p:cNvSpPr/>
          <p:nvPr/>
        </p:nvSpPr>
        <p:spPr>
          <a:xfrm>
            <a:off x="6028900" y="2719576"/>
            <a:ext cx="1405500" cy="6522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5" name="Google Shape;1695;p227"/>
          <p:cNvGrpSpPr/>
          <p:nvPr/>
        </p:nvGrpSpPr>
        <p:grpSpPr>
          <a:xfrm>
            <a:off x="1230895" y="904437"/>
            <a:ext cx="1119405" cy="1118580"/>
            <a:chOff x="6381059" y="2022152"/>
            <a:chExt cx="912087" cy="911415"/>
          </a:xfrm>
        </p:grpSpPr>
        <p:grpSp>
          <p:nvGrpSpPr>
            <p:cNvPr id="1696" name="Google Shape;1696;p227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697" name="Google Shape;1697;p227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27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99" name="Google Shape;1699;p227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00" name="Google Shape;1700;p2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41239" y="1205158"/>
            <a:ext cx="498723" cy="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227"/>
          <p:cNvSpPr txBox="1"/>
          <p:nvPr/>
        </p:nvSpPr>
        <p:spPr>
          <a:xfrm>
            <a:off x="-198037" y="1544588"/>
            <a:ext cx="1360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Sales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Journey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2" name="Google Shape;1702;p227"/>
          <p:cNvSpPr/>
          <p:nvPr/>
        </p:nvSpPr>
        <p:spPr>
          <a:xfrm>
            <a:off x="4418125" y="2689888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3" name="Google Shape;1703;p227"/>
          <p:cNvSpPr txBox="1"/>
          <p:nvPr/>
        </p:nvSpPr>
        <p:spPr>
          <a:xfrm>
            <a:off x="5973419" y="2139938"/>
            <a:ext cx="151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Assessment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04" name="Google Shape;1704;p227"/>
          <p:cNvGrpSpPr/>
          <p:nvPr/>
        </p:nvGrpSpPr>
        <p:grpSpPr>
          <a:xfrm>
            <a:off x="6146126" y="878856"/>
            <a:ext cx="1119405" cy="1118580"/>
            <a:chOff x="6381059" y="2022152"/>
            <a:chExt cx="912087" cy="911415"/>
          </a:xfrm>
        </p:grpSpPr>
        <p:grpSp>
          <p:nvGrpSpPr>
            <p:cNvPr id="1705" name="Google Shape;1705;p227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06" name="Google Shape;1706;p227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27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8" name="Google Shape;1708;p227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pic>
        <p:nvPicPr>
          <p:cNvPr id="1709" name="Google Shape;1709;p227"/>
          <p:cNvPicPr preferRelativeResize="0"/>
          <p:nvPr/>
        </p:nvPicPr>
        <p:blipFill rotWithShape="1">
          <a:blip r:embed="rId5">
            <a:alphaModFix/>
          </a:blip>
          <a:srcRect l="18265" t="11124" r="16524" b="23664"/>
          <a:stretch/>
        </p:blipFill>
        <p:spPr>
          <a:xfrm>
            <a:off x="3134146" y="1223807"/>
            <a:ext cx="522009" cy="47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84011" y="1137786"/>
            <a:ext cx="310803" cy="59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1" name="Google Shape;1711;p227"/>
          <p:cNvPicPr preferRelativeResize="0"/>
          <p:nvPr/>
        </p:nvPicPr>
        <p:blipFill rotWithShape="1">
          <a:blip r:embed="rId7">
            <a:alphaModFix/>
          </a:blip>
          <a:srcRect b="17019"/>
          <a:stretch/>
        </p:blipFill>
        <p:spPr>
          <a:xfrm>
            <a:off x="4752125" y="1196831"/>
            <a:ext cx="640201" cy="48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2" name="Google Shape;1712;p227"/>
          <p:cNvSpPr/>
          <p:nvPr/>
        </p:nvSpPr>
        <p:spPr>
          <a:xfrm>
            <a:off x="7619863" y="2682038"/>
            <a:ext cx="1437000" cy="242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9F25"/>
              </a:gs>
              <a:gs pos="100000">
                <a:srgbClr val="FFCB06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STRATA  3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3" name="Google Shape;1713;p227"/>
          <p:cNvSpPr txBox="1"/>
          <p:nvPr/>
        </p:nvSpPr>
        <p:spPr>
          <a:xfrm>
            <a:off x="7677763" y="2988500"/>
            <a:ext cx="128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Hardware Firewall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Software Firewall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SASE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4" name="Google Shape;1714;p227"/>
          <p:cNvSpPr/>
          <p:nvPr/>
        </p:nvSpPr>
        <p:spPr>
          <a:xfrm>
            <a:off x="1119225" y="2682052"/>
            <a:ext cx="1405500" cy="7680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5" name="Google Shape;1715;p227"/>
          <p:cNvSpPr/>
          <p:nvPr/>
        </p:nvSpPr>
        <p:spPr>
          <a:xfrm>
            <a:off x="7619863" y="3514563"/>
            <a:ext cx="1405500" cy="21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F9347"/>
              </a:gs>
              <a:gs pos="100000">
                <a:srgbClr val="00CC66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 3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6" name="Google Shape;1716;p227"/>
          <p:cNvSpPr txBox="1"/>
          <p:nvPr/>
        </p:nvSpPr>
        <p:spPr>
          <a:xfrm>
            <a:off x="7694563" y="3794475"/>
            <a:ext cx="12897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XDR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2"/>
              </a:rPr>
              <a:t>XSIAM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58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3"/>
              </a:rPr>
              <a:t>XSOAR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7" name="Google Shape;1717;p227"/>
          <p:cNvSpPr/>
          <p:nvPr/>
        </p:nvSpPr>
        <p:spPr>
          <a:xfrm>
            <a:off x="7619863" y="4248375"/>
            <a:ext cx="1405500" cy="21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96B3"/>
              </a:gs>
              <a:gs pos="100000">
                <a:srgbClr val="00C0E8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CLOUD 1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8" name="Google Shape;1718;p227"/>
          <p:cNvSpPr txBox="1"/>
          <p:nvPr/>
        </p:nvSpPr>
        <p:spPr>
          <a:xfrm>
            <a:off x="7694563" y="4525113"/>
            <a:ext cx="128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4"/>
              </a:rPr>
              <a:t>Prisma Cloud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165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5"/>
              </a:rPr>
              <a:t>Cortex Cloud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9" name="Google Shape;1719;p22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456456" y="1114894"/>
            <a:ext cx="498725" cy="6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227"/>
          <p:cNvSpPr txBox="1"/>
          <p:nvPr/>
        </p:nvSpPr>
        <p:spPr>
          <a:xfrm>
            <a:off x="1162163" y="3784450"/>
            <a:ext cx="6272400" cy="898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Nova Educação Contínua em Vendas: </a:t>
            </a:r>
            <a:r>
              <a:rPr lang="en" sz="1300" b="1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NetSec</a:t>
            </a:r>
            <a:r>
              <a:rPr lang="en" sz="13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&amp; </a:t>
            </a:r>
            <a:r>
              <a:rPr lang="en" sz="1300" b="1" u="sng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SecOps</a:t>
            </a:r>
            <a:endParaRPr sz="1300" b="1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 mesmo aprendizado contínuo oferecido aos funcionários da Palo Alto Networks</a:t>
            </a: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1" name="Google Shape;1721;p227"/>
          <p:cNvSpPr txBox="1"/>
          <p:nvPr/>
        </p:nvSpPr>
        <p:spPr>
          <a:xfrm>
            <a:off x="932575" y="2706938"/>
            <a:ext cx="1555200" cy="1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Obtenha uma compreensão das capacidades do produto, dos diferenciais e da proposta de valor do produto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2" name="Google Shape;1722;p227"/>
          <p:cNvSpPr txBox="1"/>
          <p:nvPr/>
        </p:nvSpPr>
        <p:spPr>
          <a:xfrm>
            <a:off x="2605613" y="2693013"/>
            <a:ext cx="1555200" cy="9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Aprenda a identificar clientes ideais que tenham necessidades alinhadas com nossas ofertas de soluções exclusivas.</a:t>
            </a:r>
            <a:endParaRPr sz="9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3" name="Google Shape;1723;p227"/>
          <p:cNvSpPr txBox="1"/>
          <p:nvPr/>
        </p:nvSpPr>
        <p:spPr>
          <a:xfrm>
            <a:off x="4277025" y="2791313"/>
            <a:ext cx="1555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Aprenda a fazer um Golden Pitch eficaz</a:t>
            </a: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4" name="Google Shape;1724;p227"/>
          <p:cNvSpPr txBox="1"/>
          <p:nvPr/>
        </p:nvSpPr>
        <p:spPr>
          <a:xfrm>
            <a:off x="5948425" y="2719575"/>
            <a:ext cx="1405500" cy="12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Teste de conhecimento online gratuito para obter o distintivo de especialista em produtos de vendas</a:t>
            </a:r>
            <a:endParaRPr sz="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5" name="Google Shape;1725;p227"/>
          <p:cNvSpPr/>
          <p:nvPr/>
        </p:nvSpPr>
        <p:spPr>
          <a:xfrm>
            <a:off x="1292838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6" name="Google Shape;1726;p227"/>
          <p:cNvSpPr/>
          <p:nvPr/>
        </p:nvSpPr>
        <p:spPr>
          <a:xfrm>
            <a:off x="28354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7" name="Google Shape;1727;p227"/>
          <p:cNvSpPr/>
          <p:nvPr/>
        </p:nvSpPr>
        <p:spPr>
          <a:xfrm>
            <a:off x="45118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8" name="Google Shape;1728;p227"/>
          <p:cNvSpPr/>
          <p:nvPr/>
        </p:nvSpPr>
        <p:spPr>
          <a:xfrm>
            <a:off x="61501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9" name="Google Shape;1729;p227"/>
          <p:cNvSpPr/>
          <p:nvPr/>
        </p:nvSpPr>
        <p:spPr>
          <a:xfrm>
            <a:off x="7779725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228"/>
          <p:cNvSpPr txBox="1">
            <a:spLocks noGrp="1"/>
          </p:cNvSpPr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Capacitação de Parceiros de Vendas Técnicas</a:t>
            </a:r>
            <a:endParaRPr/>
          </a:p>
        </p:txBody>
      </p:sp>
      <p:sp>
        <p:nvSpPr>
          <p:cNvPr id="1735" name="Google Shape;1735;p228"/>
          <p:cNvSpPr txBox="1"/>
          <p:nvPr/>
        </p:nvSpPr>
        <p:spPr>
          <a:xfrm>
            <a:off x="1010175" y="1179800"/>
            <a:ext cx="827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Sales</a:t>
            </a:r>
            <a:endParaRPr sz="8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36" name="Google Shape;1736;p228"/>
          <p:cNvSpPr txBox="1"/>
          <p:nvPr/>
        </p:nvSpPr>
        <p:spPr>
          <a:xfrm>
            <a:off x="1106625" y="2482693"/>
            <a:ext cx="634500" cy="1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Presales</a:t>
            </a:r>
            <a:endParaRPr sz="7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7" name="Google Shape;1737;p228"/>
          <p:cNvSpPr/>
          <p:nvPr/>
        </p:nvSpPr>
        <p:spPr>
          <a:xfrm>
            <a:off x="7619863" y="2696688"/>
            <a:ext cx="1405500" cy="21678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228"/>
          <p:cNvSpPr txBox="1"/>
          <p:nvPr/>
        </p:nvSpPr>
        <p:spPr>
          <a:xfrm>
            <a:off x="1009425" y="2173338"/>
            <a:ext cx="151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228"/>
          <p:cNvSpPr/>
          <p:nvPr/>
        </p:nvSpPr>
        <p:spPr>
          <a:xfrm>
            <a:off x="934200" y="1339125"/>
            <a:ext cx="7875600" cy="290400"/>
          </a:xfrm>
          <a:prstGeom prst="homePlate">
            <a:avLst>
              <a:gd name="adj" fmla="val 50000"/>
            </a:avLst>
          </a:prstGeom>
          <a:gradFill>
            <a:gsLst>
              <a:gs pos="0">
                <a:srgbClr val="B23808"/>
              </a:gs>
              <a:gs pos="100000">
                <a:srgbClr val="FA582D"/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1740" name="Google Shape;1740;p228"/>
          <p:cNvGrpSpPr/>
          <p:nvPr/>
        </p:nvGrpSpPr>
        <p:grpSpPr>
          <a:xfrm>
            <a:off x="7779713" y="878856"/>
            <a:ext cx="1119405" cy="1118580"/>
            <a:chOff x="6381059" y="2022152"/>
            <a:chExt cx="912087" cy="911415"/>
          </a:xfrm>
        </p:grpSpPr>
        <p:grpSp>
          <p:nvGrpSpPr>
            <p:cNvPr id="1741" name="Google Shape;1741;p228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42" name="Google Shape;1742;p228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228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4" name="Google Shape;1744;p228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745" name="Google Shape;1745;p228"/>
          <p:cNvSpPr txBox="1"/>
          <p:nvPr/>
        </p:nvSpPr>
        <p:spPr>
          <a:xfrm>
            <a:off x="4205988" y="2139938"/>
            <a:ext cx="17748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Design &amp; Demo</a:t>
            </a: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chemeClr val="hlink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6" name="Google Shape;1746;p228"/>
          <p:cNvSpPr txBox="1"/>
          <p:nvPr/>
        </p:nvSpPr>
        <p:spPr>
          <a:xfrm>
            <a:off x="2673756" y="2000294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Pitch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7" name="Google Shape;1747;p228"/>
          <p:cNvGrpSpPr/>
          <p:nvPr/>
        </p:nvGrpSpPr>
        <p:grpSpPr>
          <a:xfrm>
            <a:off x="2835445" y="881706"/>
            <a:ext cx="1119405" cy="1118580"/>
            <a:chOff x="6381059" y="2022152"/>
            <a:chExt cx="912087" cy="911415"/>
          </a:xfrm>
        </p:grpSpPr>
        <p:grpSp>
          <p:nvGrpSpPr>
            <p:cNvPr id="1748" name="Google Shape;1748;p228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49" name="Google Shape;1749;p228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228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1" name="Google Shape;1751;p228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2" name="Google Shape;1752;p228"/>
          <p:cNvGrpSpPr/>
          <p:nvPr/>
        </p:nvGrpSpPr>
        <p:grpSpPr>
          <a:xfrm>
            <a:off x="4512526" y="875793"/>
            <a:ext cx="1119405" cy="1118580"/>
            <a:chOff x="6381059" y="2022152"/>
            <a:chExt cx="912087" cy="911415"/>
          </a:xfrm>
        </p:grpSpPr>
        <p:grpSp>
          <p:nvGrpSpPr>
            <p:cNvPr id="1753" name="Google Shape;1753;p228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54" name="Google Shape;1754;p228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228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56" name="Google Shape;1756;p228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228"/>
          <p:cNvSpPr txBox="1"/>
          <p:nvPr/>
        </p:nvSpPr>
        <p:spPr>
          <a:xfrm>
            <a:off x="7581756" y="2026863"/>
            <a:ext cx="15153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PSE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Professional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Certification(s)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8" name="Google Shape;1758;p228"/>
          <p:cNvSpPr/>
          <p:nvPr/>
        </p:nvSpPr>
        <p:spPr>
          <a:xfrm>
            <a:off x="2768675" y="2692844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p228"/>
          <p:cNvSpPr/>
          <p:nvPr/>
        </p:nvSpPr>
        <p:spPr>
          <a:xfrm>
            <a:off x="6028894" y="2719563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0" name="Google Shape;1760;p228"/>
          <p:cNvGrpSpPr/>
          <p:nvPr/>
        </p:nvGrpSpPr>
        <p:grpSpPr>
          <a:xfrm>
            <a:off x="1230895" y="904437"/>
            <a:ext cx="1119405" cy="1118580"/>
            <a:chOff x="6381059" y="2022152"/>
            <a:chExt cx="912087" cy="911415"/>
          </a:xfrm>
        </p:grpSpPr>
        <p:grpSp>
          <p:nvGrpSpPr>
            <p:cNvPr id="1761" name="Google Shape;1761;p228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62" name="Google Shape;1762;p228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228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4" name="Google Shape;1764;p228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5" name="Google Shape;1765;p228"/>
          <p:cNvSpPr/>
          <p:nvPr/>
        </p:nvSpPr>
        <p:spPr>
          <a:xfrm>
            <a:off x="4418125" y="2689888"/>
            <a:ext cx="1405500" cy="5946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solidFill>
                <a:srgbClr val="00C0E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6" name="Google Shape;1766;p228"/>
          <p:cNvSpPr txBox="1"/>
          <p:nvPr/>
        </p:nvSpPr>
        <p:spPr>
          <a:xfrm>
            <a:off x="5973419" y="2139938"/>
            <a:ext cx="1515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latin typeface="Montserrat"/>
                <a:ea typeface="Montserrat"/>
                <a:cs typeface="Montserrat"/>
                <a:sym typeface="Montserrat"/>
              </a:rPr>
              <a:t>Assessments </a:t>
            </a:r>
            <a:endParaRPr sz="1100" b="1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67" name="Google Shape;1767;p228"/>
          <p:cNvGrpSpPr/>
          <p:nvPr/>
        </p:nvGrpSpPr>
        <p:grpSpPr>
          <a:xfrm>
            <a:off x="6146126" y="878856"/>
            <a:ext cx="1119405" cy="1118580"/>
            <a:chOff x="6381059" y="2022152"/>
            <a:chExt cx="912087" cy="911415"/>
          </a:xfrm>
        </p:grpSpPr>
        <p:grpSp>
          <p:nvGrpSpPr>
            <p:cNvPr id="1768" name="Google Shape;1768;p228"/>
            <p:cNvGrpSpPr/>
            <p:nvPr/>
          </p:nvGrpSpPr>
          <p:grpSpPr>
            <a:xfrm>
              <a:off x="6381059" y="2022152"/>
              <a:ext cx="912087" cy="911415"/>
              <a:chOff x="-854292" y="2635465"/>
              <a:chExt cx="814800" cy="814200"/>
            </a:xfrm>
          </p:grpSpPr>
          <p:sp>
            <p:nvSpPr>
              <p:cNvPr id="1769" name="Google Shape;1769;p228"/>
              <p:cNvSpPr/>
              <p:nvPr/>
            </p:nvSpPr>
            <p:spPr>
              <a:xfrm>
                <a:off x="-854292" y="2635465"/>
                <a:ext cx="814800" cy="8142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228"/>
              <p:cNvSpPr/>
              <p:nvPr/>
            </p:nvSpPr>
            <p:spPr>
              <a:xfrm>
                <a:off x="-580460" y="2965227"/>
                <a:ext cx="86400" cy="55500"/>
              </a:xfrm>
              <a:prstGeom prst="rect">
                <a:avLst/>
              </a:prstGeom>
              <a:solidFill>
                <a:schemeClr val="l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1" name="Google Shape;1771;p228"/>
            <p:cNvSpPr/>
            <p:nvPr/>
          </p:nvSpPr>
          <p:spPr>
            <a:xfrm>
              <a:off x="6480554" y="2121352"/>
              <a:ext cx="713100" cy="7125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/>
            </a:p>
          </p:txBody>
        </p:sp>
      </p:grpSp>
      <p:sp>
        <p:nvSpPr>
          <p:cNvPr id="1772" name="Google Shape;1772;p228"/>
          <p:cNvSpPr/>
          <p:nvPr/>
        </p:nvSpPr>
        <p:spPr>
          <a:xfrm>
            <a:off x="7619863" y="2682038"/>
            <a:ext cx="1437000" cy="2421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E9F25"/>
              </a:gs>
              <a:gs pos="100000">
                <a:srgbClr val="FFCB06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STRATA  3</a:t>
            </a:r>
            <a:endParaRPr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3" name="Google Shape;1773;p228"/>
          <p:cNvSpPr txBox="1"/>
          <p:nvPr/>
        </p:nvSpPr>
        <p:spPr>
          <a:xfrm>
            <a:off x="7677776" y="2988500"/>
            <a:ext cx="143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Network Security Professional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4" name="Google Shape;1774;p228"/>
          <p:cNvSpPr/>
          <p:nvPr/>
        </p:nvSpPr>
        <p:spPr>
          <a:xfrm>
            <a:off x="1119225" y="2682038"/>
            <a:ext cx="1405500" cy="640200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200025" dist="28575" algn="bl" rotWithShape="0">
              <a:srgbClr val="000000">
                <a:alpha val="3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5" name="Google Shape;1775;p228"/>
          <p:cNvSpPr/>
          <p:nvPr/>
        </p:nvSpPr>
        <p:spPr>
          <a:xfrm>
            <a:off x="7619863" y="3514563"/>
            <a:ext cx="1405500" cy="21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F9347"/>
              </a:gs>
              <a:gs pos="100000">
                <a:srgbClr val="00CC66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CORTEX  1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6" name="Google Shape;1776;p228"/>
          <p:cNvSpPr txBox="1"/>
          <p:nvPr/>
        </p:nvSpPr>
        <p:spPr>
          <a:xfrm>
            <a:off x="7751413" y="3792013"/>
            <a:ext cx="128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Security Operations Professional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7" name="Google Shape;1777;p228"/>
          <p:cNvSpPr/>
          <p:nvPr/>
        </p:nvSpPr>
        <p:spPr>
          <a:xfrm>
            <a:off x="7635538" y="4320538"/>
            <a:ext cx="1405500" cy="215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0196B3"/>
              </a:gs>
              <a:gs pos="100000">
                <a:srgbClr val="00C0E8"/>
              </a:gs>
            </a:gsLst>
            <a:lin ang="10800025" scaled="0"/>
          </a:gra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CLOUD  1 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8" name="Google Shape;1778;p228"/>
          <p:cNvSpPr txBox="1"/>
          <p:nvPr/>
        </p:nvSpPr>
        <p:spPr>
          <a:xfrm>
            <a:off x="7694577" y="4525125"/>
            <a:ext cx="1437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-1587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Montserrat"/>
              <a:buChar char="●"/>
            </a:pPr>
            <a:r>
              <a:rPr lang="en" sz="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Cloud Professional</a:t>
            </a: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9" name="Google Shape;1779;p2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56456" y="1114894"/>
            <a:ext cx="498725" cy="652192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228"/>
          <p:cNvSpPr txBox="1"/>
          <p:nvPr/>
        </p:nvSpPr>
        <p:spPr>
          <a:xfrm>
            <a:off x="1162163" y="3784450"/>
            <a:ext cx="6272400" cy="898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SONAR PARA PARTNERS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Aumenta a conscientização dos parceiros sobre atualizações da plataforma NetSec, novos recursos e casos de uso</a:t>
            </a:r>
            <a:endParaRPr sz="10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3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1" name="Google Shape;1781;p228"/>
          <p:cNvSpPr/>
          <p:nvPr/>
        </p:nvSpPr>
        <p:spPr>
          <a:xfrm>
            <a:off x="161962" y="1145193"/>
            <a:ext cx="640200" cy="6402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dist="28575" dir="5400000" algn="bl" rotWithShape="0">
              <a:srgbClr val="98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pic>
        <p:nvPicPr>
          <p:cNvPr id="1782" name="Google Shape;1782;p2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1036" y="1295187"/>
            <a:ext cx="524713" cy="3782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3" name="Google Shape;1783;p228"/>
          <p:cNvSpPr txBox="1"/>
          <p:nvPr/>
        </p:nvSpPr>
        <p:spPr>
          <a:xfrm>
            <a:off x="-129300" y="1693888"/>
            <a:ext cx="1360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PreSales Tech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Journey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4" name="Google Shape;1784;p2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34315" y="1208224"/>
            <a:ext cx="610188" cy="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28"/>
          <p:cNvPicPr preferRelativeResize="0"/>
          <p:nvPr/>
        </p:nvPicPr>
        <p:blipFill rotWithShape="1">
          <a:blip r:embed="rId10">
            <a:alphaModFix/>
          </a:blip>
          <a:srcRect b="17019"/>
          <a:stretch/>
        </p:blipFill>
        <p:spPr>
          <a:xfrm>
            <a:off x="3081762" y="1180700"/>
            <a:ext cx="640201" cy="48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2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21925" y="1211069"/>
            <a:ext cx="734576" cy="45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228"/>
          <p:cNvSpPr txBox="1"/>
          <p:nvPr/>
        </p:nvSpPr>
        <p:spPr>
          <a:xfrm>
            <a:off x="969675" y="2719563"/>
            <a:ext cx="155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Obtenha uma compreensão dos recursos e capacidades do produto</a:t>
            </a: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8" name="Google Shape;1788;p228"/>
          <p:cNvSpPr txBox="1"/>
          <p:nvPr/>
        </p:nvSpPr>
        <p:spPr>
          <a:xfrm>
            <a:off x="2574288" y="2775575"/>
            <a:ext cx="1555200" cy="8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Aprenda a fazer um Golden Pitch eficaz</a:t>
            </a: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9" name="Google Shape;1789;p228"/>
          <p:cNvSpPr txBox="1"/>
          <p:nvPr/>
        </p:nvSpPr>
        <p:spPr>
          <a:xfrm>
            <a:off x="4249244" y="2755188"/>
            <a:ext cx="1555200" cy="5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Aprenda como demonstrar e fornecer um projeto preliminar conectado ao valor do negócio</a:t>
            </a:r>
            <a:endParaRPr sz="7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0" name="Google Shape;1790;p228"/>
          <p:cNvSpPr txBox="1"/>
          <p:nvPr/>
        </p:nvSpPr>
        <p:spPr>
          <a:xfrm>
            <a:off x="5879363" y="2721650"/>
            <a:ext cx="1555200" cy="1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Teste de conhecimento online gratuito para obter o distintivo de especialista em produtos de vendas</a:t>
            </a:r>
            <a:endParaRPr sz="700">
              <a:solidFill>
                <a:schemeClr val="dk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1" name="Google Shape;1791;p228"/>
          <p:cNvSpPr/>
          <p:nvPr/>
        </p:nvSpPr>
        <p:spPr>
          <a:xfrm>
            <a:off x="1292838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2" name="Google Shape;1792;p228"/>
          <p:cNvSpPr/>
          <p:nvPr/>
        </p:nvSpPr>
        <p:spPr>
          <a:xfrm>
            <a:off x="28354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3" name="Google Shape;1793;p228"/>
          <p:cNvSpPr/>
          <p:nvPr/>
        </p:nvSpPr>
        <p:spPr>
          <a:xfrm>
            <a:off x="45118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4" name="Google Shape;1794;p228"/>
          <p:cNvSpPr/>
          <p:nvPr/>
        </p:nvSpPr>
        <p:spPr>
          <a:xfrm>
            <a:off x="6150150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5" name="Google Shape;1795;p228"/>
          <p:cNvSpPr/>
          <p:nvPr/>
        </p:nvSpPr>
        <p:spPr>
          <a:xfrm>
            <a:off x="7779725" y="897456"/>
            <a:ext cx="248400" cy="234300"/>
          </a:xfrm>
          <a:prstGeom prst="ellipse">
            <a:avLst/>
          </a:prstGeom>
          <a:solidFill>
            <a:schemeClr val="accen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96" name="Google Shape;1796;p22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565893" y="1281461"/>
            <a:ext cx="402358" cy="45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orporate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9E9"/>
      </a:lt2>
      <a:accent1>
        <a:srgbClr val="FA582D"/>
      </a:accent1>
      <a:accent2>
        <a:srgbClr val="FFCB06"/>
      </a:accent2>
      <a:accent3>
        <a:srgbClr val="00C0E8"/>
      </a:accent3>
      <a:accent4>
        <a:srgbClr val="00CC66"/>
      </a:accent4>
      <a:accent5>
        <a:srgbClr val="00AEC4"/>
      </a:accent5>
      <a:accent6>
        <a:srgbClr val="C84624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790</Words>
  <Application>Microsoft Office PowerPoint</Application>
  <PresentationFormat>Apresentação na tela (16:9)</PresentationFormat>
  <Paragraphs>209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Montserrat SemiBold</vt:lpstr>
      <vt:lpstr>Helvetica Neue</vt:lpstr>
      <vt:lpstr>Montserrat</vt:lpstr>
      <vt:lpstr>Arial</vt:lpstr>
      <vt:lpstr>Corporate Theme</vt:lpstr>
      <vt:lpstr>Corporate Theme</vt:lpstr>
      <vt:lpstr>Corporate Theme</vt:lpstr>
      <vt:lpstr>Nova Estrutura de Certificação Para Serviços de Parceiros</vt:lpstr>
      <vt:lpstr>Nova Estrutura de Certificação</vt:lpstr>
      <vt:lpstr>Novas personas da estrutura de certificação para programas NextWave  </vt:lpstr>
      <vt:lpstr>Nova estrutura e ofertas de credenciamento</vt:lpstr>
      <vt:lpstr>Serviços Capacitação de Parceiros Técnicos</vt:lpstr>
      <vt:lpstr>Vendas e Pré-vendas de Parceiros Caminhos Técnicos</vt:lpstr>
      <vt:lpstr>Capacitação de Parceiros de Vendas</vt:lpstr>
      <vt:lpstr>Capacitação de Parceiros de Vendas Técnicas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Mauro Piccinnini</cp:lastModifiedBy>
  <cp:revision>1</cp:revision>
  <dcterms:modified xsi:type="dcterms:W3CDTF">2026-01-23T18:41:48Z</dcterms:modified>
</cp:coreProperties>
</file>